
<file path=[Content_Types].xml><?xml version="1.0" encoding="utf-8"?>
<Types xmlns="http://schemas.openxmlformats.org/package/2006/content-types">
  <Override PartName="/ppt/slides/slide29.xml" ContentType="application/vnd.openxmlformats-officedocument.presentationml.slide+xml"/>
  <Override PartName="/ppt/theme/themeOverride12.xml" ContentType="application/vnd.openxmlformats-officedocument.themeOverride+xml"/>
  <Override PartName="/ppt/theme/themeOverride30.xml" ContentType="application/vnd.openxmlformats-officedocument.themeOverr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heme/themeOverride5.xml" ContentType="application/vnd.openxmlformats-officedocument.themeOverride+xml"/>
  <Override PartName="/ppt/tags/tag4.xml" ContentType="application/vnd.openxmlformats-officedocument.presentationml.tag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heme/themeOverride19.xml" ContentType="application/vnd.openxmlformats-officedocument.themeOverride+xml"/>
  <Override PartName="/ppt/theme/themeOverride39.xml" ContentType="application/vnd.openxmlformats-officedocument.themeOverride+xml"/>
  <Override PartName="/docProps/custom.xml" ContentType="application/vnd.openxmlformats-officedocument.custom-properties+xml"/>
  <Override PartName="/ppt/theme/themeOverride17.xml" ContentType="application/vnd.openxmlformats-officedocument.themeOverride+xml"/>
  <Override PartName="/ppt/theme/themeOverride28.xml" ContentType="application/vnd.openxmlformats-officedocument.themeOverride+xml"/>
  <Override PartName="/ppt/theme/themeOverride37.xml" ContentType="application/vnd.openxmlformats-officedocument.themeOverride+xml"/>
  <Override PartName="/ppt/theme/themeOverride46.xml" ContentType="application/vnd.openxmlformats-officedocument.themeOverride+xml"/>
  <Override PartName="/ppt/theme/themeOverride15.xml" ContentType="application/vnd.openxmlformats-officedocument.themeOverride+xml"/>
  <Override PartName="/ppt/theme/themeOverride24.xml" ContentType="application/vnd.openxmlformats-officedocument.themeOverride+xml"/>
  <Override PartName="/ppt/theme/themeOverride26.xml" ContentType="application/vnd.openxmlformats-officedocument.themeOverride+xml"/>
  <Override PartName="/ppt/theme/themeOverride35.xml" ContentType="application/vnd.openxmlformats-officedocument.themeOverride+xml"/>
  <Override PartName="/ppt/theme/themeOverride44.xml" ContentType="application/vnd.openxmlformats-officedocument.themeOverr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Override13.xml" ContentType="application/vnd.openxmlformats-officedocument.themeOverride+xml"/>
  <Override PartName="/ppt/theme/themeOverride22.xml" ContentType="application/vnd.openxmlformats-officedocument.themeOverride+xml"/>
  <Override PartName="/ppt/theme/themeOverride33.xml" ContentType="application/vnd.openxmlformats-officedocument.themeOverride+xml"/>
  <Override PartName="/ppt/theme/themeOverride42.xml" ContentType="application/vnd.openxmlformats-officedocument.themeOverr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Override8.xml" ContentType="application/vnd.openxmlformats-officedocument.themeOverride+xml"/>
  <Override PartName="/ppt/theme/themeOverride11.xml" ContentType="application/vnd.openxmlformats-officedocument.themeOverride+xml"/>
  <Override PartName="/ppt/theme/themeOverride20.xml" ContentType="application/vnd.openxmlformats-officedocument.themeOverride+xml"/>
  <Override PartName="/ppt/theme/themeOverride31.xml" ContentType="application/vnd.openxmlformats-officedocument.themeOverride+xml"/>
  <Override PartName="/ppt/theme/themeOverride40.xml" ContentType="application/vnd.openxmlformats-officedocument.themeOverr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Override6.xml" ContentType="application/vnd.openxmlformats-officedocument.themeOverride+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Override PartName="/ppt/theme/themeOverride4.xml" ContentType="application/vnd.openxmlformats-officedocument.themeOverr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theme/themeOverride29.xml" ContentType="application/vnd.openxmlformats-officedocument.themeOverride+xml"/>
  <Override PartName="/ppt/theme/themeOverride38.xml" ContentType="application/vnd.openxmlformats-officedocument.themeOverride+xml"/>
  <Override PartName="/ppt/theme/themeOverride47.xml" ContentType="application/vnd.openxmlformats-officedocument.themeOverride+xml"/>
  <Override PartName="/ppt/slideLayouts/slideLayout10.xml" ContentType="application/vnd.openxmlformats-officedocument.presentationml.slideLayout+xml"/>
  <Override PartName="/ppt/theme/themeOverride18.xml" ContentType="application/vnd.openxmlformats-officedocument.themeOverride+xml"/>
  <Override PartName="/ppt/theme/themeOverride27.xml" ContentType="application/vnd.openxmlformats-officedocument.themeOverride+xml"/>
  <Override PartName="/ppt/theme/themeOverride36.xml" ContentType="application/vnd.openxmlformats-officedocument.themeOverride+xml"/>
  <Override PartName="/ppt/theme/themeOverride45.xml" ContentType="application/vnd.openxmlformats-officedocument.themeOverride+xml"/>
  <Override PartName="/ppt/theme/themeOverride16.xml" ContentType="application/vnd.openxmlformats-officedocument.themeOverride+xml"/>
  <Override PartName="/ppt/theme/themeOverride25.xml" ContentType="application/vnd.openxmlformats-officedocument.themeOverride+xml"/>
  <Override PartName="/ppt/theme/themeOverride34.xml" ContentType="application/vnd.openxmlformats-officedocument.themeOverride+xml"/>
  <Override PartName="/ppt/theme/themeOverride43.xml" ContentType="application/vnd.openxmlformats-officedocument.themeOverride+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Override9.xml" ContentType="application/vnd.openxmlformats-officedocument.themeOverride+xml"/>
  <Override PartName="/ppt/theme/themeOverride14.xml" ContentType="application/vnd.openxmlformats-officedocument.themeOverride+xml"/>
  <Override PartName="/ppt/theme/themeOverride23.xml" ContentType="application/vnd.openxmlformats-officedocument.themeOverride+xml"/>
  <Override PartName="/ppt/theme/themeOverride32.xml" ContentType="application/vnd.openxmlformats-officedocument.themeOverride+xml"/>
  <Override PartName="/ppt/theme/themeOverride41.xml" ContentType="application/vnd.openxmlformats-officedocument.themeOverr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heme/themeOverride7.xml" ContentType="application/vnd.openxmlformats-officedocument.themeOverride+xml"/>
  <Override PartName="/ppt/theme/themeOverride21.xml" ContentType="application/vnd.openxmlformats-officedocument.themeOverrid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Override10.xml" ContentType="application/vnd.openxmlformats-officedocument.themeOverride+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tags/tag2.xml" ContentType="application/vnd.openxmlformats-officedocument.presentationml.tags+xml"/>
  <Override PartName="/ppt/theme/themeOverride3.xml" ContentType="application/vnd.openxmlformats-officedocument.themeOverride+xml"/>
  <Default Extension="rels" ContentType="application/vnd.openxmlformats-package.relationships+xml"/>
  <Override PartName="/ppt/slides/slide2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35"/>
  </p:notesMasterIdLst>
  <p:handoutMasterIdLst>
    <p:handoutMasterId r:id="rId36"/>
  </p:handoutMasterIdLst>
  <p:sldIdLst>
    <p:sldId id="318" r:id="rId2"/>
    <p:sldId id="260" r:id="rId3"/>
    <p:sldId id="261" r:id="rId4"/>
    <p:sldId id="262" r:id="rId5"/>
    <p:sldId id="263" r:id="rId6"/>
    <p:sldId id="320" r:id="rId7"/>
    <p:sldId id="266" r:id="rId8"/>
    <p:sldId id="267" r:id="rId9"/>
    <p:sldId id="269" r:id="rId10"/>
    <p:sldId id="270" r:id="rId11"/>
    <p:sldId id="271" r:id="rId12"/>
    <p:sldId id="272" r:id="rId13"/>
    <p:sldId id="274" r:id="rId14"/>
    <p:sldId id="275" r:id="rId15"/>
    <p:sldId id="276" r:id="rId16"/>
    <p:sldId id="321" r:id="rId17"/>
    <p:sldId id="322" r:id="rId18"/>
    <p:sldId id="277" r:id="rId19"/>
    <p:sldId id="278" r:id="rId20"/>
    <p:sldId id="279" r:id="rId21"/>
    <p:sldId id="280" r:id="rId22"/>
    <p:sldId id="281" r:id="rId23"/>
    <p:sldId id="324" r:id="rId24"/>
    <p:sldId id="284" r:id="rId25"/>
    <p:sldId id="286" r:id="rId26"/>
    <p:sldId id="323" r:id="rId27"/>
    <p:sldId id="297" r:id="rId28"/>
    <p:sldId id="298" r:id="rId29"/>
    <p:sldId id="299" r:id="rId30"/>
    <p:sldId id="300" r:id="rId31"/>
    <p:sldId id="301" r:id="rId32"/>
    <p:sldId id="302" r:id="rId33"/>
    <p:sldId id="316" r:id="rId34"/>
  </p:sldIdLst>
  <p:sldSz cx="9144000" cy="6858000" type="screen4x3"/>
  <p:notesSz cx="6858000" cy="9144000"/>
  <p:custDataLst>
    <p:tags r:id="rId37"/>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F0F0"/>
  </p:clrMru>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30"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1998"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7982202-1EF6-44ED-9C51-1115871A12EF}" type="datetimeFigureOut">
              <a:rPr lang="en-US"/>
              <a:pPr>
                <a:defRPr/>
              </a:pPr>
              <a:t>3/2/2010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16F2CDB4-E901-4F71-83D1-72AF5EAA41C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7E2F76-641B-42F0-868E-2C19F05E603B}" type="datetimeFigureOut">
              <a:rPr lang="en-US" smtClean="0"/>
              <a:pPr/>
              <a:t>3/2/2010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BB6EFA-BE9C-4CFE-9354-2304B2F428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0.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2.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3.xml"/></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hemeOverride" Target="../theme/themeOverride14.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5.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themeOverride" Target="../theme/themeOverride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5.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6.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7.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8.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4" name="Text Box 2"/>
          <p:cNvSpPr txBox="1">
            <a:spLocks noChangeArrowheads="1"/>
          </p:cNvSpPr>
          <p:nvPr>
            <p:custDataLst>
              <p:tags r:id="rId2"/>
            </p:custDataLst>
          </p:nvPr>
        </p:nvSpPr>
        <p:spPr bwMode="auto">
          <a:xfrm>
            <a:off x="5813425" y="6338888"/>
            <a:ext cx="3187700" cy="361950"/>
          </a:xfrm>
          <a:prstGeom prst="rect">
            <a:avLst/>
          </a:prstGeom>
          <a:noFill/>
          <a:ln w="9525">
            <a:noFill/>
            <a:miter lim="800000"/>
            <a:headEnd/>
            <a:tailEnd/>
          </a:ln>
          <a:effectLst/>
        </p:spPr>
        <p:txBody>
          <a:bodyPr rIns="0" bIns="0" anchor="b"/>
          <a:lstStyle/>
          <a:p>
            <a:pPr algn="r">
              <a:spcBef>
                <a:spcPct val="50000"/>
              </a:spcBef>
              <a:spcAft>
                <a:spcPct val="0"/>
              </a:spcAft>
              <a:buSzTx/>
            </a:pPr>
            <a:r>
              <a:rPr lang="en-GB" sz="3000" dirty="0">
                <a:solidFill>
                  <a:schemeClr val="tx2"/>
                </a:solidFill>
                <a:latin typeface="PwC_Logo" pitchFamily="2" charset="2"/>
              </a:rPr>
              <a:t>PwC</a:t>
            </a:r>
          </a:p>
        </p:txBody>
      </p:sp>
      <p:sp>
        <p:nvSpPr>
          <p:cNvPr id="7" name="Rectangle 2050"/>
          <p:cNvSpPr>
            <a:spLocks noGrp="1" noChangeArrowheads="1"/>
          </p:cNvSpPr>
          <p:nvPr>
            <p:ph type="ctrTitle" hasCustomPrompt="1"/>
          </p:nvPr>
        </p:nvSpPr>
        <p:spPr bwMode="auto">
          <a:xfrm>
            <a:off x="160627" y="1065033"/>
            <a:ext cx="8796337" cy="1245953"/>
          </a:xfrm>
        </p:spPr>
        <p:txBody>
          <a:bodyPr rIns="91440" bIns="0" anchor="b" anchorCtr="0"/>
          <a:lstStyle>
            <a:lvl1pPr>
              <a:spcBef>
                <a:spcPct val="50000"/>
              </a:spcBef>
              <a:spcAft>
                <a:spcPct val="0"/>
              </a:spcAft>
              <a:defRPr sz="3600">
                <a:solidFill>
                  <a:schemeClr val="accent1"/>
                </a:solidFill>
                <a:latin typeface="Arial" pitchFamily="34" charset="0"/>
                <a:cs typeface="Arial" pitchFamily="34" charset="0"/>
              </a:defRPr>
            </a:lvl1pPr>
          </a:lstStyle>
          <a:p>
            <a:pPr>
              <a:spcBef>
                <a:spcPct val="50000"/>
              </a:spcBef>
              <a:spcAft>
                <a:spcPct val="0"/>
              </a:spcAft>
            </a:pPr>
            <a:r>
              <a:rPr lang="en-GB" sz="4000" dirty="0" smtClean="0"/>
              <a:t>Client name appears here</a:t>
            </a:r>
            <a:endParaRPr lang="en-GB" sz="4000" dirty="0"/>
          </a:p>
        </p:txBody>
      </p:sp>
      <p:sp>
        <p:nvSpPr>
          <p:cNvPr id="10" name="Rectangle 2051"/>
          <p:cNvSpPr>
            <a:spLocks noGrp="1" noChangeArrowheads="1"/>
          </p:cNvSpPr>
          <p:nvPr>
            <p:ph type="subTitle" sz="quarter" idx="1" hasCustomPrompt="1"/>
          </p:nvPr>
        </p:nvSpPr>
        <p:spPr>
          <a:xfrm>
            <a:off x="160627" y="2743200"/>
            <a:ext cx="8796337" cy="1195754"/>
          </a:xfrm>
        </p:spPr>
        <p:txBody>
          <a:bodyPr/>
          <a:lstStyle>
            <a:lvl1pPr>
              <a:spcBef>
                <a:spcPct val="0"/>
              </a:spcBef>
              <a:spcAft>
                <a:spcPct val="0"/>
              </a:spcAft>
              <a:defRPr sz="2400">
                <a:solidFill>
                  <a:schemeClr val="tx2"/>
                </a:solidFill>
              </a:defRPr>
            </a:lvl1pPr>
            <a:lvl2pPr marL="1588" lvl="1" indent="358775">
              <a:defRPr sz="4000"/>
            </a:lvl2pPr>
            <a:lvl3pPr marL="382588" lvl="2" indent="360363">
              <a:defRPr sz="4000"/>
            </a:lvl3pPr>
            <a:lvl4pPr marL="744538" lvl="3" indent="388938">
              <a:defRPr sz="4000"/>
            </a:lvl4pPr>
            <a:lvl5pPr marL="1135063" lvl="4" indent="379413">
              <a:defRPr sz="4000"/>
            </a:lvl5pPr>
          </a:lstStyle>
          <a:p>
            <a:pPr lvl="0"/>
            <a:r>
              <a:rPr lang="en-GB" dirty="0" smtClean="0"/>
              <a:t>Main presentation title</a:t>
            </a:r>
            <a:br>
              <a:rPr lang="en-GB" dirty="0" smtClean="0"/>
            </a:br>
            <a:r>
              <a:rPr lang="en-GB" dirty="0" smtClean="0"/>
              <a:t>Date appears here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Three">
    <p:spTree>
      <p:nvGrpSpPr>
        <p:cNvPr id="1" name=""/>
        <p:cNvGrpSpPr/>
        <p:nvPr/>
      </p:nvGrpSpPr>
      <p:grpSpPr>
        <a:xfrm>
          <a:off x="0" y="0"/>
          <a:ext cx="0" cy="0"/>
          <a:chOff x="0" y="0"/>
          <a:chExt cx="0" cy="0"/>
        </a:xfrm>
      </p:grpSpPr>
      <p:sp>
        <p:nvSpPr>
          <p:cNvPr id="18" name="Titel 17"/>
          <p:cNvSpPr>
            <a:spLocks noGrp="1"/>
          </p:cNvSpPr>
          <p:nvPr>
            <p:ph type="title"/>
          </p:nvPr>
        </p:nvSpPr>
        <p:spPr/>
        <p:txBody>
          <a:bodyPr/>
          <a:lstStyle/>
          <a:p>
            <a:r>
              <a:rPr lang="en-US" noProof="0" smtClean="0"/>
              <a:t>Click to edit Master title style</a:t>
            </a:r>
            <a:endParaRPr lang="en-GB" noProof="0"/>
          </a:p>
        </p:txBody>
      </p:sp>
      <p:sp>
        <p:nvSpPr>
          <p:cNvPr id="19" name="Textfeld 18"/>
          <p:cNvSpPr txBox="1"/>
          <p:nvPr/>
        </p:nvSpPr>
        <p:spPr>
          <a:xfrm>
            <a:off x="185574" y="6516552"/>
            <a:ext cx="2928958" cy="169277"/>
          </a:xfrm>
          <a:prstGeom prst="rect">
            <a:avLst/>
          </a:prstGeom>
          <a:noFill/>
        </p:spPr>
        <p:txBody>
          <a:bodyPr wrap="square" lIns="0" tIns="0" rIns="0" bIns="0" rtlCol="0">
            <a:spAutoFit/>
          </a:bodyPr>
          <a:lstStyle/>
          <a:p>
            <a:r>
              <a:rPr lang="en-GB" sz="1100" noProof="0" smtClean="0">
                <a:solidFill>
                  <a:schemeClr val="accent1"/>
                </a:solidFill>
              </a:rPr>
              <a:t>PricewaterhouseCoopers</a:t>
            </a:r>
            <a:endParaRPr lang="en-GB" sz="1100" noProof="0">
              <a:solidFill>
                <a:schemeClr val="accent1"/>
              </a:solidFill>
            </a:endParaRPr>
          </a:p>
        </p:txBody>
      </p:sp>
      <p:sp>
        <p:nvSpPr>
          <p:cNvPr id="10" name="Inhaltsplatzhalter 9"/>
          <p:cNvSpPr>
            <a:spLocks noGrp="1"/>
          </p:cNvSpPr>
          <p:nvPr>
            <p:ph sz="quarter" idx="21"/>
          </p:nvPr>
        </p:nvSpPr>
        <p:spPr>
          <a:xfrm>
            <a:off x="486000" y="1771200"/>
            <a:ext cx="2584800" cy="40860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1" name="Inhaltsplatzhalter 9"/>
          <p:cNvSpPr>
            <a:spLocks noGrp="1"/>
          </p:cNvSpPr>
          <p:nvPr>
            <p:ph sz="quarter" idx="22"/>
          </p:nvPr>
        </p:nvSpPr>
        <p:spPr>
          <a:xfrm>
            <a:off x="3258000" y="1770289"/>
            <a:ext cx="2584800" cy="40860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9" name="Inhaltsplatzhalter 9"/>
          <p:cNvSpPr>
            <a:spLocks noGrp="1"/>
          </p:cNvSpPr>
          <p:nvPr>
            <p:ph sz="quarter" idx="23"/>
          </p:nvPr>
        </p:nvSpPr>
        <p:spPr>
          <a:xfrm>
            <a:off x="6033600" y="1771200"/>
            <a:ext cx="2584800" cy="40860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12" name="Date Placeholder 11"/>
          <p:cNvSpPr>
            <a:spLocks noGrp="1"/>
          </p:cNvSpPr>
          <p:nvPr>
            <p:ph type="dt" sz="half" idx="24"/>
          </p:nvPr>
        </p:nvSpPr>
        <p:spPr/>
        <p:txBody>
          <a:bodyPr/>
          <a:lstStyle/>
          <a:p>
            <a:pPr>
              <a:defRPr/>
            </a:pPr>
            <a:endParaRPr lang="en-US"/>
          </a:p>
        </p:txBody>
      </p:sp>
      <p:sp>
        <p:nvSpPr>
          <p:cNvPr id="13" name="Slide Number Placeholder 12"/>
          <p:cNvSpPr>
            <a:spLocks noGrp="1"/>
          </p:cNvSpPr>
          <p:nvPr>
            <p:ph type="sldNum" sz="quarter" idx="25"/>
          </p:nvPr>
        </p:nvSpPr>
        <p:spPr/>
        <p:txBody>
          <a:bodyPr/>
          <a:lstStyle/>
          <a:p>
            <a:pPr>
              <a:defRPr/>
            </a:pPr>
            <a:fld id="{9C689B10-9C5F-4531-8CC1-6F16AC0AE3D5}" type="slidenum">
              <a:rPr lang="en-US" smtClean="0"/>
              <a:pPr>
                <a:defRPr/>
              </a:pPr>
              <a:t>‹#›</a:t>
            </a:fld>
            <a:endParaRPr lang="en-US"/>
          </a:p>
        </p:txBody>
      </p:sp>
      <p:sp>
        <p:nvSpPr>
          <p:cNvPr id="14" name="Footer Placeholder 13"/>
          <p:cNvSpPr>
            <a:spLocks noGrp="1"/>
          </p:cNvSpPr>
          <p:nvPr>
            <p:ph type="ftr" sz="quarter" idx="26"/>
          </p:nvPr>
        </p:nvSpPr>
        <p:spPr/>
        <p:txBody>
          <a:body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ver only">
    <p:spTree>
      <p:nvGrpSpPr>
        <p:cNvPr id="1" name=""/>
        <p:cNvGrpSpPr/>
        <p:nvPr/>
      </p:nvGrpSpPr>
      <p:grpSpPr>
        <a:xfrm>
          <a:off x="0" y="0"/>
          <a:ext cx="0" cy="0"/>
          <a:chOff x="0" y="0"/>
          <a:chExt cx="0" cy="0"/>
        </a:xfrm>
      </p:grpSpPr>
      <p:sp>
        <p:nvSpPr>
          <p:cNvPr id="2" name="Titel 1"/>
          <p:cNvSpPr>
            <a:spLocks noGrp="1"/>
          </p:cNvSpPr>
          <p:nvPr>
            <p:ph type="title"/>
          </p:nvPr>
        </p:nvSpPr>
        <p:spPr>
          <a:xfrm>
            <a:off x="179092" y="608400"/>
            <a:ext cx="8805600" cy="756000"/>
          </a:xfrm>
        </p:spPr>
        <p:txBody>
          <a:bodyPr/>
          <a:lstStyle>
            <a:lvl1pPr>
              <a:defRPr/>
            </a:lvl1pPr>
          </a:lstStyle>
          <a:p>
            <a:r>
              <a:rPr lang="en-US" smtClean="0"/>
              <a:t>Click to edit Master title style</a:t>
            </a:r>
            <a:endParaRPr lang="en-GB" dirty="0"/>
          </a:p>
        </p:txBody>
      </p:sp>
      <p:sp>
        <p:nvSpPr>
          <p:cNvPr id="8" name="Textfeld 7"/>
          <p:cNvSpPr txBox="1"/>
          <p:nvPr/>
        </p:nvSpPr>
        <p:spPr>
          <a:xfrm>
            <a:off x="185574" y="6516552"/>
            <a:ext cx="2928958" cy="169277"/>
          </a:xfrm>
          <a:prstGeom prst="rect">
            <a:avLst/>
          </a:prstGeom>
          <a:noFill/>
        </p:spPr>
        <p:txBody>
          <a:bodyPr wrap="square" lIns="0" tIns="0" rIns="0" bIns="0" rtlCol="0">
            <a:spAutoFit/>
          </a:bodyPr>
          <a:lstStyle/>
          <a:p>
            <a:r>
              <a:rPr lang="en-GB" sz="1100" noProof="0" smtClean="0">
                <a:solidFill>
                  <a:schemeClr val="accent1"/>
                </a:solidFill>
              </a:rPr>
              <a:t>PricewaterhouseCoopers</a:t>
            </a:r>
            <a:endParaRPr lang="en-GB" sz="1100" noProof="0">
              <a:solidFill>
                <a:schemeClr val="accent1"/>
              </a:solidFill>
            </a:endParaRPr>
          </a:p>
        </p:txBody>
      </p:sp>
      <p:sp>
        <p:nvSpPr>
          <p:cNvPr id="11" name="Date Placeholder 10"/>
          <p:cNvSpPr>
            <a:spLocks noGrp="1"/>
          </p:cNvSpPr>
          <p:nvPr>
            <p:ph type="dt" sz="half" idx="10"/>
          </p:nvPr>
        </p:nvSpPr>
        <p:spPr/>
        <p:txBody>
          <a:bodyPr/>
          <a:lstStyle/>
          <a:p>
            <a:pPr>
              <a:defRPr/>
            </a:pPr>
            <a:endParaRPr lang="en-US"/>
          </a:p>
        </p:txBody>
      </p:sp>
      <p:sp>
        <p:nvSpPr>
          <p:cNvPr id="12" name="Slide Number Placeholder 11"/>
          <p:cNvSpPr>
            <a:spLocks noGrp="1"/>
          </p:cNvSpPr>
          <p:nvPr>
            <p:ph type="sldNum" sz="quarter" idx="11"/>
          </p:nvPr>
        </p:nvSpPr>
        <p:spPr/>
        <p:txBody>
          <a:bodyPr/>
          <a:lstStyle/>
          <a:p>
            <a:pPr>
              <a:defRPr/>
            </a:pPr>
            <a:fld id="{9C689B10-9C5F-4531-8CC1-6F16AC0AE3D5}" type="slidenum">
              <a:rPr lang="en-US" smtClean="0"/>
              <a:pPr>
                <a:defRPr/>
              </a:pPr>
              <a:t>‹#›</a:t>
            </a:fld>
            <a:endParaRPr lang="en-US"/>
          </a:p>
        </p:txBody>
      </p:sp>
      <p:sp>
        <p:nvSpPr>
          <p:cNvPr id="16" name="Footer Placeholder 15"/>
          <p:cNvSpPr>
            <a:spLocks noGrp="1"/>
          </p:cNvSpPr>
          <p:nvPr>
            <p:ph type="ftr" sz="quarter" idx="12"/>
          </p:nvPr>
        </p:nvSpPr>
        <p:spPr/>
        <p:txBody>
          <a:body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Empty no Footer">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5" name="Textfeld 4"/>
          <p:cNvSpPr txBox="1"/>
          <p:nvPr/>
        </p:nvSpPr>
        <p:spPr>
          <a:xfrm>
            <a:off x="185574" y="6516552"/>
            <a:ext cx="2928958" cy="169277"/>
          </a:xfrm>
          <a:prstGeom prst="rect">
            <a:avLst/>
          </a:prstGeom>
          <a:noFill/>
        </p:spPr>
        <p:txBody>
          <a:bodyPr wrap="square" lIns="0" tIns="0" rIns="0" bIns="0" rtlCol="0">
            <a:spAutoFit/>
          </a:bodyPr>
          <a:lstStyle/>
          <a:p>
            <a:r>
              <a:rPr lang="en-GB" sz="1100" noProof="0" dirty="0" smtClean="0">
                <a:solidFill>
                  <a:schemeClr val="accent1"/>
                </a:solidFill>
              </a:rPr>
              <a:t>PricewaterhouseCoopers</a:t>
            </a:r>
            <a:endParaRPr lang="en-GB" sz="1100" noProof="0" dirty="0">
              <a:solidFill>
                <a:schemeClr val="accent1"/>
              </a:solidFill>
            </a:endParaRPr>
          </a:p>
        </p:txBody>
      </p:sp>
      <p:sp>
        <p:nvSpPr>
          <p:cNvPr id="8" name="Date Placeholder 7"/>
          <p:cNvSpPr>
            <a:spLocks noGrp="1"/>
          </p:cNvSpPr>
          <p:nvPr>
            <p:ph type="dt" sz="half" idx="10"/>
          </p:nvPr>
        </p:nvSpPr>
        <p:spPr/>
        <p:txBody>
          <a:bodyPr/>
          <a:lstStyle/>
          <a:p>
            <a:pPr>
              <a:defRPr/>
            </a:pPr>
            <a:endParaRPr lang="en-US"/>
          </a:p>
        </p:txBody>
      </p:sp>
      <p:sp>
        <p:nvSpPr>
          <p:cNvPr id="14" name="Slide Number Placeholder 13"/>
          <p:cNvSpPr>
            <a:spLocks noGrp="1"/>
          </p:cNvSpPr>
          <p:nvPr>
            <p:ph type="sldNum" sz="quarter" idx="11"/>
          </p:nvPr>
        </p:nvSpPr>
        <p:spPr/>
        <p:txBody>
          <a:bodyPr/>
          <a:lstStyle/>
          <a:p>
            <a:pPr>
              <a:defRPr/>
            </a:pPr>
            <a:fld id="{9C689B10-9C5F-4531-8CC1-6F16AC0AE3D5}" type="slidenum">
              <a:rPr lang="en-US" smtClean="0"/>
              <a:pPr>
                <a:defRPr/>
              </a:pPr>
              <a:t>‹#›</a:t>
            </a:fld>
            <a:endParaRPr lang="en-US"/>
          </a:p>
        </p:txBody>
      </p:sp>
      <p:sp>
        <p:nvSpPr>
          <p:cNvPr id="15" name="Footer Placeholder 14"/>
          <p:cNvSpPr>
            <a:spLocks noGrp="1"/>
          </p:cNvSpPr>
          <p:nvPr>
            <p:ph type="ftr" sz="quarter" idx="12"/>
          </p:nvPr>
        </p:nvSpPr>
        <p:spPr/>
        <p:txBody>
          <a:bodyPr/>
          <a:lstStyle/>
          <a:p>
            <a:pPr>
              <a:defRPr/>
            </a:pP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losing Statement">
    <p:spTree>
      <p:nvGrpSpPr>
        <p:cNvPr id="1" name=""/>
        <p:cNvGrpSpPr/>
        <p:nvPr/>
      </p:nvGrpSpPr>
      <p:grpSpPr>
        <a:xfrm>
          <a:off x="0" y="0"/>
          <a:ext cx="0" cy="0"/>
          <a:chOff x="0" y="0"/>
          <a:chExt cx="0" cy="0"/>
        </a:xfrm>
      </p:grpSpPr>
      <p:sp>
        <p:nvSpPr>
          <p:cNvPr id="4" name="Text Box 2"/>
          <p:cNvSpPr txBox="1">
            <a:spLocks noChangeArrowheads="1"/>
          </p:cNvSpPr>
          <p:nvPr>
            <p:custDataLst>
              <p:tags r:id="rId2"/>
            </p:custDataLst>
          </p:nvPr>
        </p:nvSpPr>
        <p:spPr bwMode="auto">
          <a:xfrm>
            <a:off x="5813425" y="6338888"/>
            <a:ext cx="3187700" cy="361950"/>
          </a:xfrm>
          <a:prstGeom prst="rect">
            <a:avLst/>
          </a:prstGeom>
          <a:noFill/>
          <a:ln w="9525">
            <a:noFill/>
            <a:miter lim="800000"/>
            <a:headEnd/>
            <a:tailEnd/>
          </a:ln>
          <a:effectLst/>
        </p:spPr>
        <p:txBody>
          <a:bodyPr rIns="0" bIns="0" anchor="b"/>
          <a:lstStyle/>
          <a:p>
            <a:pPr algn="r">
              <a:spcBef>
                <a:spcPct val="50000"/>
              </a:spcBef>
              <a:spcAft>
                <a:spcPct val="0"/>
              </a:spcAft>
              <a:buSzTx/>
            </a:pPr>
            <a:r>
              <a:rPr lang="en-GB" sz="3000" dirty="0">
                <a:solidFill>
                  <a:schemeClr val="tx2"/>
                </a:solidFill>
                <a:latin typeface="PwC_Logo" pitchFamily="2" charset="2"/>
              </a:rPr>
              <a:t>PwC</a:t>
            </a:r>
          </a:p>
        </p:txBody>
      </p:sp>
      <p:sp>
        <p:nvSpPr>
          <p:cNvPr id="10" name="Titel 1"/>
          <p:cNvSpPr>
            <a:spLocks noGrp="1"/>
          </p:cNvSpPr>
          <p:nvPr>
            <p:ph type="title" hasCustomPrompt="1"/>
          </p:nvPr>
        </p:nvSpPr>
        <p:spPr>
          <a:xfrm>
            <a:off x="157358" y="71414"/>
            <a:ext cx="8838000" cy="1643521"/>
          </a:xfrm>
        </p:spPr>
        <p:txBody>
          <a:bodyPr/>
          <a:lstStyle>
            <a:lvl1pPr>
              <a:defRPr sz="4000">
                <a:solidFill>
                  <a:schemeClr val="accent1"/>
                </a:solidFill>
              </a:defRPr>
            </a:lvl1pPr>
          </a:lstStyle>
          <a:p>
            <a:r>
              <a:rPr lang="en-GB" noProof="0" dirty="0" smtClean="0"/>
              <a:t>Closing statement</a:t>
            </a:r>
            <a:endParaRPr lang="en-GB" sz="2400" noProof="0" dirty="0">
              <a:solidFill>
                <a:schemeClr val="tx2"/>
              </a:solidFill>
            </a:endParaRPr>
          </a:p>
        </p:txBody>
      </p:sp>
      <p:sp>
        <p:nvSpPr>
          <p:cNvPr id="5" name="Text Placeholder 8"/>
          <p:cNvSpPr>
            <a:spLocks noGrp="1"/>
          </p:cNvSpPr>
          <p:nvPr>
            <p:ph type="body" sz="quarter" idx="10" hasCustomPrompt="1"/>
          </p:nvPr>
        </p:nvSpPr>
        <p:spPr>
          <a:xfrm>
            <a:off x="169863" y="6089650"/>
            <a:ext cx="5184652" cy="596900"/>
          </a:xfrm>
        </p:spPr>
        <p:txBody>
          <a:bodyPr anchor="b" anchorCtr="0"/>
          <a:lstStyle>
            <a:lvl1pPr>
              <a:spcBef>
                <a:spcPts val="0"/>
              </a:spcBef>
              <a:spcAft>
                <a:spcPts val="0"/>
              </a:spcAft>
              <a:defRPr sz="800">
                <a:solidFill>
                  <a:schemeClr val="accent1"/>
                </a:solidFill>
              </a:defRPr>
            </a:lvl1pPr>
          </a:lstStyle>
          <a:p>
            <a:pPr lvl="0"/>
            <a:r>
              <a:rPr lang="en-GB" smtClean="0"/>
              <a:t>Add legal text and copyright here.</a:t>
            </a:r>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r" defTabSz="914400" rtl="0" eaLnBrk="1" fontAlgn="auto" latinLnBrk="0" hangingPunct="1">
              <a:spcBef>
                <a:spcPct val="0"/>
              </a:spcBef>
              <a:spcAft>
                <a:spcPts val="0"/>
              </a:spcAft>
              <a:buNone/>
              <a:defRPr lang="en-US" sz="3600" b="1" kern="1200" dirty="0" smtClean="0">
                <a:solidFill>
                  <a:schemeClr val="tx1">
                    <a:lumMod val="85000"/>
                    <a:lumOff val="15000"/>
                  </a:schemeClr>
                </a:solidFill>
                <a:effectLst>
                  <a:outerShdw blurRad="31750" dist="25400" dir="5400000" algn="tl" rotWithShape="0">
                    <a:srgbClr val="000000">
                      <a:alpha val="25000"/>
                    </a:srgbClr>
                  </a:outerShdw>
                </a:effectLst>
                <a:latin typeface="Arial" pitchFamily="34" charset="0"/>
                <a:ea typeface="+mj-ea"/>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feld 9"/>
          <p:cNvSpPr txBox="1"/>
          <p:nvPr userDrawn="1"/>
        </p:nvSpPr>
        <p:spPr>
          <a:xfrm>
            <a:off x="185574" y="6516552"/>
            <a:ext cx="2928958" cy="169277"/>
          </a:xfrm>
          <a:prstGeom prst="rect">
            <a:avLst/>
          </a:prstGeom>
          <a:noFill/>
        </p:spPr>
        <p:txBody>
          <a:bodyPr wrap="square" lIns="0" tIns="0" rIns="0" bIns="0" rtlCol="0">
            <a:spAutoFit/>
          </a:bodyPr>
          <a:lstStyle/>
          <a:p>
            <a:r>
              <a:rPr lang="en-GB" sz="1100" noProof="0" dirty="0" smtClean="0">
                <a:solidFill>
                  <a:schemeClr val="accent1"/>
                </a:solidFill>
              </a:rPr>
              <a:t>PricewaterhouseCoopers</a:t>
            </a:r>
            <a:endParaRPr lang="en-GB" sz="1100" noProof="0" dirty="0">
              <a:solidFill>
                <a:schemeClr val="accent1"/>
              </a:solidFill>
            </a:endParaRPr>
          </a:p>
        </p:txBody>
      </p:sp>
      <p:sp>
        <p:nvSpPr>
          <p:cNvPr id="9" name="Date Placeholder 8"/>
          <p:cNvSpPr>
            <a:spLocks noGrp="1"/>
          </p:cNvSpPr>
          <p:nvPr>
            <p:ph type="dt" sz="half" idx="18"/>
          </p:nvPr>
        </p:nvSpPr>
        <p:spPr>
          <a:xfrm>
            <a:off x="6804664" y="6366618"/>
            <a:ext cx="2133600" cy="170916"/>
          </a:xfrm>
        </p:spPr>
        <p:txBody>
          <a:bodyPr/>
          <a:lstStyle/>
          <a:p>
            <a:pPr>
              <a:defRPr/>
            </a:pPr>
            <a:endParaRPr lang="en-US"/>
          </a:p>
        </p:txBody>
      </p:sp>
      <p:sp>
        <p:nvSpPr>
          <p:cNvPr id="10" name="Slide Number Placeholder 10"/>
          <p:cNvSpPr>
            <a:spLocks noGrp="1"/>
          </p:cNvSpPr>
          <p:nvPr>
            <p:ph type="sldNum" sz="quarter" idx="19"/>
          </p:nvPr>
        </p:nvSpPr>
        <p:spPr>
          <a:xfrm>
            <a:off x="6804664" y="6526472"/>
            <a:ext cx="2133600" cy="150811"/>
          </a:xfrm>
        </p:spPr>
        <p:txBody>
          <a:bodyPr/>
          <a:lstStyle/>
          <a:p>
            <a:pPr>
              <a:defRPr/>
            </a:pPr>
            <a:fld id="{9C689B10-9C5F-4531-8CC1-6F16AC0AE3D5}" type="slidenum">
              <a:rPr lang="en-US" smtClean="0"/>
              <a:pPr>
                <a:defRPr/>
              </a:pPr>
              <a:t>‹#›</a:t>
            </a:fld>
            <a:endParaRPr lang="en-US"/>
          </a:p>
        </p:txBody>
      </p:sp>
      <p:sp>
        <p:nvSpPr>
          <p:cNvPr id="11" name="Footer Placeholder 11"/>
          <p:cNvSpPr>
            <a:spLocks noGrp="1"/>
          </p:cNvSpPr>
          <p:nvPr>
            <p:ph type="ftr" sz="quarter" idx="20"/>
          </p:nvPr>
        </p:nvSpPr>
        <p:spPr>
          <a:xfrm>
            <a:off x="185574" y="6366618"/>
            <a:ext cx="6243814" cy="159411"/>
          </a:xfrm>
        </p:spPr>
        <p:txBody>
          <a:body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ver slide with Two Images">
    <p:spTree>
      <p:nvGrpSpPr>
        <p:cNvPr id="1" name=""/>
        <p:cNvGrpSpPr/>
        <p:nvPr/>
      </p:nvGrpSpPr>
      <p:grpSpPr>
        <a:xfrm>
          <a:off x="0" y="0"/>
          <a:ext cx="0" cy="0"/>
          <a:chOff x="0" y="0"/>
          <a:chExt cx="0" cy="0"/>
        </a:xfrm>
      </p:grpSpPr>
      <p:sp>
        <p:nvSpPr>
          <p:cNvPr id="4" name="Text Box 2"/>
          <p:cNvSpPr txBox="1">
            <a:spLocks noChangeArrowheads="1"/>
          </p:cNvSpPr>
          <p:nvPr>
            <p:custDataLst>
              <p:tags r:id="rId2"/>
            </p:custDataLst>
          </p:nvPr>
        </p:nvSpPr>
        <p:spPr bwMode="auto">
          <a:xfrm>
            <a:off x="5813425" y="6338888"/>
            <a:ext cx="3187700" cy="361950"/>
          </a:xfrm>
          <a:prstGeom prst="rect">
            <a:avLst/>
          </a:prstGeom>
          <a:noFill/>
          <a:ln w="9525">
            <a:noFill/>
            <a:miter lim="800000"/>
            <a:headEnd/>
            <a:tailEnd/>
          </a:ln>
          <a:effectLst/>
        </p:spPr>
        <p:txBody>
          <a:bodyPr rIns="0" bIns="0" anchor="b"/>
          <a:lstStyle/>
          <a:p>
            <a:pPr algn="r">
              <a:spcBef>
                <a:spcPct val="50000"/>
              </a:spcBef>
              <a:spcAft>
                <a:spcPct val="0"/>
              </a:spcAft>
              <a:buSzTx/>
            </a:pPr>
            <a:r>
              <a:rPr lang="en-GB" sz="3000" dirty="0">
                <a:solidFill>
                  <a:schemeClr val="tx2"/>
                </a:solidFill>
                <a:latin typeface="PwC_Logo" pitchFamily="2" charset="2"/>
              </a:rPr>
              <a:t>PwC</a:t>
            </a:r>
          </a:p>
        </p:txBody>
      </p:sp>
      <p:sp>
        <p:nvSpPr>
          <p:cNvPr id="13" name="Picture Placeholder 12"/>
          <p:cNvSpPr>
            <a:spLocks noGrp="1"/>
          </p:cNvSpPr>
          <p:nvPr>
            <p:ph type="pic" sz="quarter" idx="10"/>
          </p:nvPr>
        </p:nvSpPr>
        <p:spPr>
          <a:xfrm>
            <a:off x="169200" y="2163600"/>
            <a:ext cx="4320000" cy="3258000"/>
          </a:xfrm>
        </p:spPr>
        <p:txBody>
          <a:bodyPr/>
          <a:lstStyle/>
          <a:p>
            <a:r>
              <a:rPr lang="en-US" noProof="0" smtClean="0"/>
              <a:t>Click icon to add picture</a:t>
            </a:r>
            <a:endParaRPr lang="en-GB" noProof="0" dirty="0"/>
          </a:p>
        </p:txBody>
      </p:sp>
      <p:sp>
        <p:nvSpPr>
          <p:cNvPr id="14" name="Picture Placeholder 12"/>
          <p:cNvSpPr>
            <a:spLocks noGrp="1"/>
          </p:cNvSpPr>
          <p:nvPr>
            <p:ph type="pic" sz="quarter" idx="11"/>
          </p:nvPr>
        </p:nvSpPr>
        <p:spPr>
          <a:xfrm>
            <a:off x="4654800" y="2163600"/>
            <a:ext cx="4294800" cy="3258000"/>
          </a:xfrm>
        </p:spPr>
        <p:txBody>
          <a:bodyPr/>
          <a:lstStyle/>
          <a:p>
            <a:r>
              <a:rPr lang="en-US" noProof="0" smtClean="0"/>
              <a:t>Click icon to add picture</a:t>
            </a:r>
            <a:endParaRPr lang="en-GB" noProof="0" dirty="0"/>
          </a:p>
        </p:txBody>
      </p:sp>
      <p:sp>
        <p:nvSpPr>
          <p:cNvPr id="6" name="Rectangle 2050"/>
          <p:cNvSpPr>
            <a:spLocks noGrp="1" noChangeArrowheads="1"/>
          </p:cNvSpPr>
          <p:nvPr>
            <p:ph type="ctrTitle" hasCustomPrompt="1"/>
          </p:nvPr>
        </p:nvSpPr>
        <p:spPr bwMode="auto">
          <a:xfrm>
            <a:off x="160627" y="66561"/>
            <a:ext cx="8796337" cy="602956"/>
          </a:xfrm>
        </p:spPr>
        <p:txBody>
          <a:bodyPr rIns="91440" bIns="0" anchor="b" anchorCtr="0"/>
          <a:lstStyle>
            <a:lvl1pPr>
              <a:spcBef>
                <a:spcPct val="50000"/>
              </a:spcBef>
              <a:spcAft>
                <a:spcPct val="0"/>
              </a:spcAft>
              <a:defRPr sz="4000">
                <a:solidFill>
                  <a:schemeClr val="accent1"/>
                </a:solidFill>
              </a:defRPr>
            </a:lvl1pPr>
          </a:lstStyle>
          <a:p>
            <a:pPr>
              <a:spcBef>
                <a:spcPct val="50000"/>
              </a:spcBef>
              <a:spcAft>
                <a:spcPct val="0"/>
              </a:spcAft>
            </a:pPr>
            <a:r>
              <a:rPr lang="en-GB" sz="4000" dirty="0" smtClean="0"/>
              <a:t>Client name appears here</a:t>
            </a:r>
            <a:endParaRPr lang="en-GB" sz="4000" dirty="0"/>
          </a:p>
        </p:txBody>
      </p:sp>
      <p:sp>
        <p:nvSpPr>
          <p:cNvPr id="7" name="Rectangle 2051"/>
          <p:cNvSpPr>
            <a:spLocks noGrp="1" noChangeArrowheads="1"/>
          </p:cNvSpPr>
          <p:nvPr>
            <p:ph type="subTitle" sz="quarter" idx="1" hasCustomPrompt="1"/>
          </p:nvPr>
        </p:nvSpPr>
        <p:spPr>
          <a:xfrm>
            <a:off x="160627" y="663457"/>
            <a:ext cx="8796337" cy="1195754"/>
          </a:xfrm>
        </p:spPr>
        <p:txBody>
          <a:bodyPr/>
          <a:lstStyle>
            <a:lvl1pPr>
              <a:spcBef>
                <a:spcPct val="0"/>
              </a:spcBef>
              <a:spcAft>
                <a:spcPct val="0"/>
              </a:spcAft>
              <a:defRPr sz="4000">
                <a:solidFill>
                  <a:schemeClr val="tx2"/>
                </a:solidFill>
              </a:defRPr>
            </a:lvl1pPr>
            <a:lvl2pPr marL="1588" lvl="1" indent="358775">
              <a:defRPr sz="4000"/>
            </a:lvl2pPr>
            <a:lvl3pPr marL="382588" lvl="2" indent="360363">
              <a:defRPr sz="4000"/>
            </a:lvl3pPr>
            <a:lvl4pPr marL="744538" lvl="3" indent="388938">
              <a:defRPr sz="4000"/>
            </a:lvl4pPr>
            <a:lvl5pPr marL="1135063" lvl="4" indent="379413">
              <a:defRPr sz="4000"/>
            </a:lvl5pPr>
          </a:lstStyle>
          <a:p>
            <a:pPr lvl="0"/>
            <a:r>
              <a:rPr lang="en-GB" dirty="0" smtClean="0"/>
              <a:t>Main presentation title</a:t>
            </a:r>
            <a:br>
              <a:rPr lang="en-GB" dirty="0" smtClean="0"/>
            </a:br>
            <a:r>
              <a:rPr lang="en-GB" dirty="0" smtClean="0"/>
              <a:t>Date appears here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9" name="Rectangle 8"/>
          <p:cNvSpPr/>
          <p:nvPr userDrawn="1"/>
        </p:nvSpPr>
        <p:spPr>
          <a:xfrm>
            <a:off x="0" y="0"/>
            <a:ext cx="9144000" cy="312420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2" name="Titel 1"/>
          <p:cNvSpPr>
            <a:spLocks noGrp="1"/>
          </p:cNvSpPr>
          <p:nvPr>
            <p:ph type="title" hasCustomPrompt="1"/>
          </p:nvPr>
        </p:nvSpPr>
        <p:spPr>
          <a:xfrm>
            <a:off x="187638" y="1066800"/>
            <a:ext cx="6670362" cy="820800"/>
          </a:xfrm>
        </p:spPr>
        <p:txBody>
          <a:bodyPr lIns="0" tIns="0" anchor="t" anchorCtr="0"/>
          <a:lstStyle>
            <a:lvl1pPr>
              <a:defRPr sz="4000">
                <a:solidFill>
                  <a:schemeClr val="bg1"/>
                </a:solidFill>
              </a:defRPr>
            </a:lvl1pPr>
          </a:lstStyle>
          <a:p>
            <a:r>
              <a:rPr lang="en-GB" noProof="0" dirty="0" smtClean="0"/>
              <a:t>Agenda/Contents/Section</a:t>
            </a:r>
            <a:endParaRPr lang="en-GB" noProof="0" dirty="0"/>
          </a:p>
        </p:txBody>
      </p:sp>
      <p:sp>
        <p:nvSpPr>
          <p:cNvPr id="10" name="TextBox 9"/>
          <p:cNvSpPr txBox="1"/>
          <p:nvPr userDrawn="1"/>
        </p:nvSpPr>
        <p:spPr>
          <a:xfrm>
            <a:off x="6399968" y="6172200"/>
            <a:ext cx="2515432" cy="461665"/>
          </a:xfrm>
          <a:prstGeom prst="rect">
            <a:avLst/>
          </a:prstGeom>
          <a:noFill/>
        </p:spPr>
        <p:txBody>
          <a:bodyPr wrap="none" rtlCol="0">
            <a:spAutoFit/>
          </a:bodyPr>
          <a:lstStyle/>
          <a:p>
            <a:pPr algn="r"/>
            <a:r>
              <a:rPr lang="en-US" sz="2400" dirty="0" smtClean="0">
                <a:solidFill>
                  <a:schemeClr val="tx2"/>
                </a:solidFill>
                <a:latin typeface="PwC_Logo" pitchFamily="2" charset="2"/>
              </a:rPr>
              <a:t>PwC</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One">
    <p:spTree>
      <p:nvGrpSpPr>
        <p:cNvPr id="1" name=""/>
        <p:cNvGrpSpPr/>
        <p:nvPr/>
      </p:nvGrpSpPr>
      <p:grpSpPr>
        <a:xfrm>
          <a:off x="0" y="0"/>
          <a:ext cx="0" cy="0"/>
          <a:chOff x="0" y="0"/>
          <a:chExt cx="0" cy="0"/>
        </a:xfrm>
      </p:grpSpPr>
      <p:sp>
        <p:nvSpPr>
          <p:cNvPr id="10" name="NEW_FOOTER_TRLVRMTYPP"/>
          <p:cNvSpPr txBox="1"/>
          <p:nvPr/>
        </p:nvSpPr>
        <p:spPr>
          <a:xfrm>
            <a:off x="185574" y="6516552"/>
            <a:ext cx="2928958" cy="169277"/>
          </a:xfrm>
          <a:prstGeom prst="rect">
            <a:avLst/>
          </a:prstGeom>
          <a:noFill/>
        </p:spPr>
        <p:txBody>
          <a:bodyPr wrap="square" lIns="0" tIns="0" rIns="0" bIns="0" rtlCol="0">
            <a:spAutoFit/>
          </a:bodyPr>
          <a:lstStyle/>
          <a:p>
            <a:r>
              <a:rPr lang="en-GB" sz="1100" noProof="0" dirty="0" smtClean="0">
                <a:solidFill>
                  <a:schemeClr val="accent1"/>
                </a:solidFill>
              </a:rPr>
              <a:t>PricewaterhouseCoopers</a:t>
            </a:r>
            <a:endParaRPr lang="en-GB" sz="1100" noProof="0" dirty="0">
              <a:solidFill>
                <a:schemeClr val="accent1"/>
              </a:solidFill>
            </a:endParaRPr>
          </a:p>
        </p:txBody>
      </p:sp>
      <p:sp>
        <p:nvSpPr>
          <p:cNvPr id="13" name="Inhaltsplatzhalter 12"/>
          <p:cNvSpPr>
            <a:spLocks noGrp="1"/>
          </p:cNvSpPr>
          <p:nvPr>
            <p:ph sz="quarter" idx="17"/>
          </p:nvPr>
        </p:nvSpPr>
        <p:spPr>
          <a:xfrm>
            <a:off x="182109" y="1524000"/>
            <a:ext cx="8766175" cy="4876800"/>
          </a:xfrm>
        </p:spPr>
        <p:txBody>
          <a:bodyPr/>
          <a:lstStyle>
            <a:lvl1pPr marL="0">
              <a:buFont typeface="Arial" pitchFamily="34" charset="0"/>
              <a:buNone/>
              <a:defRPr sz="1800"/>
            </a:lvl1pPr>
            <a:lvl2pPr>
              <a:defRPr sz="1800"/>
            </a:lvl2pPr>
            <a:lvl3pPr>
              <a:defRPr sz="1800"/>
            </a:lvl3pPr>
            <a:lvl4pPr>
              <a:defRPr sz="1800"/>
            </a:lvl4pPr>
            <a:lvl5pPr>
              <a:defRPr sz="1800"/>
            </a:lvl5pPr>
            <a:lvl6pPr>
              <a:defRPr/>
            </a:lvl6pPr>
            <a:lvl7pPr>
              <a:defRPr/>
            </a:lvl7pPr>
            <a:lvl8pPr>
              <a:defRPr/>
            </a:lvl8pPr>
            <a:lvl9pPr>
              <a:defRPr/>
            </a:lvl9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8" name="Title 7"/>
          <p:cNvSpPr>
            <a:spLocks noGrp="1"/>
          </p:cNvSpPr>
          <p:nvPr>
            <p:ph type="title"/>
          </p:nvPr>
        </p:nvSpPr>
        <p:spPr>
          <a:xfrm>
            <a:off x="170546" y="152400"/>
            <a:ext cx="8805600" cy="1143000"/>
          </a:xfrm>
        </p:spPr>
        <p:txBody>
          <a:bodyPr anchor="b" anchorCtr="0"/>
          <a:lstStyle>
            <a:lvl1pPr>
              <a:defRPr sz="3200">
                <a:solidFill>
                  <a:schemeClr val="accent3"/>
                </a:solidFill>
              </a:defRPr>
            </a:lvl1pPr>
          </a:lstStyle>
          <a:p>
            <a:r>
              <a:rPr lang="en-US" noProof="0" dirty="0" smtClean="0"/>
              <a:t>Click to edit Master title style</a:t>
            </a:r>
            <a:endParaRPr lang="en-GB" noProof="0" dirty="0"/>
          </a:p>
        </p:txBody>
      </p:sp>
      <p:sp>
        <p:nvSpPr>
          <p:cNvPr id="11" name="NEW_FOOTER_WQOLVTEPCF"/>
          <p:cNvSpPr>
            <a:spLocks noGrp="1"/>
          </p:cNvSpPr>
          <p:nvPr>
            <p:ph type="sldNum" sz="quarter" idx="19"/>
          </p:nvPr>
        </p:nvSpPr>
        <p:spPr/>
        <p:txBody>
          <a:bodyPr/>
          <a:lstStyle/>
          <a:p>
            <a:pPr>
              <a:defRPr/>
            </a:pPr>
            <a:fld id="{9C689B10-9C5F-4531-8CC1-6F16AC0AE3D5}"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ntent: Plus chart">
    <p:spTree>
      <p:nvGrpSpPr>
        <p:cNvPr id="1" name=""/>
        <p:cNvGrpSpPr/>
        <p:nvPr/>
      </p:nvGrpSpPr>
      <p:grpSpPr>
        <a:xfrm>
          <a:off x="0" y="0"/>
          <a:ext cx="0" cy="0"/>
          <a:chOff x="0" y="0"/>
          <a:chExt cx="0" cy="0"/>
        </a:xfrm>
      </p:grpSpPr>
      <p:sp>
        <p:nvSpPr>
          <p:cNvPr id="10" name="NEW_FOOTER_TRLVRMTYPP"/>
          <p:cNvSpPr txBox="1"/>
          <p:nvPr/>
        </p:nvSpPr>
        <p:spPr>
          <a:xfrm>
            <a:off x="185574" y="6516552"/>
            <a:ext cx="2928958" cy="169277"/>
          </a:xfrm>
          <a:prstGeom prst="rect">
            <a:avLst/>
          </a:prstGeom>
          <a:noFill/>
        </p:spPr>
        <p:txBody>
          <a:bodyPr wrap="square" lIns="0" tIns="0" rIns="0" bIns="0" rtlCol="0">
            <a:spAutoFit/>
          </a:bodyPr>
          <a:lstStyle/>
          <a:p>
            <a:r>
              <a:rPr lang="en-GB" sz="1100" noProof="0" dirty="0" smtClean="0">
                <a:solidFill>
                  <a:schemeClr val="accent1"/>
                </a:solidFill>
              </a:rPr>
              <a:t>PricewaterhouseCoopers</a:t>
            </a:r>
            <a:endParaRPr lang="en-GB" sz="1100" noProof="0" dirty="0">
              <a:solidFill>
                <a:schemeClr val="accent1"/>
              </a:solidFill>
            </a:endParaRPr>
          </a:p>
        </p:txBody>
      </p:sp>
      <p:sp>
        <p:nvSpPr>
          <p:cNvPr id="13" name="Inhaltsplatzhalter 12"/>
          <p:cNvSpPr>
            <a:spLocks noGrp="1"/>
          </p:cNvSpPr>
          <p:nvPr>
            <p:ph sz="quarter" idx="17"/>
          </p:nvPr>
        </p:nvSpPr>
        <p:spPr>
          <a:xfrm>
            <a:off x="182109" y="1524000"/>
            <a:ext cx="8766175" cy="2286000"/>
          </a:xfrm>
        </p:spPr>
        <p:txBody>
          <a:bodyPr/>
          <a:lstStyle>
            <a:lvl1pPr marL="0">
              <a:buFont typeface="Arial" pitchFamily="34" charset="0"/>
              <a:buNone/>
              <a:defRPr sz="1800"/>
            </a:lvl1pPr>
            <a:lvl2pPr>
              <a:defRPr sz="1800"/>
            </a:lvl2pPr>
            <a:lvl3pPr>
              <a:defRPr sz="1800"/>
            </a:lvl3pPr>
            <a:lvl4pPr>
              <a:defRPr sz="1800"/>
            </a:lvl4pPr>
            <a:lvl5pPr>
              <a:defRPr sz="1800"/>
            </a:lvl5pPr>
            <a:lvl6pPr>
              <a:defRPr/>
            </a:lvl6pPr>
            <a:lvl7pPr>
              <a:defRPr/>
            </a:lvl7pPr>
            <a:lvl8pPr>
              <a:defRPr/>
            </a:lvl8pPr>
            <a:lvl9pPr>
              <a:defRPr/>
            </a:lvl9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8" name="Title 7"/>
          <p:cNvSpPr>
            <a:spLocks noGrp="1"/>
          </p:cNvSpPr>
          <p:nvPr>
            <p:ph type="title"/>
          </p:nvPr>
        </p:nvSpPr>
        <p:spPr>
          <a:xfrm>
            <a:off x="170546" y="152400"/>
            <a:ext cx="8805600" cy="1143000"/>
          </a:xfrm>
        </p:spPr>
        <p:txBody>
          <a:bodyPr anchor="b" anchorCtr="0"/>
          <a:lstStyle>
            <a:lvl1pPr>
              <a:defRPr sz="3200">
                <a:solidFill>
                  <a:schemeClr val="accent3"/>
                </a:solidFill>
              </a:defRPr>
            </a:lvl1pPr>
          </a:lstStyle>
          <a:p>
            <a:r>
              <a:rPr lang="en-US" noProof="0" dirty="0" smtClean="0"/>
              <a:t>Click to edit Master title style</a:t>
            </a:r>
            <a:endParaRPr lang="en-GB" noProof="0" dirty="0"/>
          </a:p>
        </p:txBody>
      </p:sp>
      <p:sp>
        <p:nvSpPr>
          <p:cNvPr id="11" name="NEW_FOOTER_WQOLVTEPCF"/>
          <p:cNvSpPr>
            <a:spLocks noGrp="1"/>
          </p:cNvSpPr>
          <p:nvPr>
            <p:ph type="sldNum" sz="quarter" idx="19"/>
          </p:nvPr>
        </p:nvSpPr>
        <p:spPr/>
        <p:txBody>
          <a:bodyPr/>
          <a:lstStyle/>
          <a:p>
            <a:pPr>
              <a:defRPr/>
            </a:pPr>
            <a:fld id="{9C689B10-9C5F-4531-8CC1-6F16AC0AE3D5}" type="slidenum">
              <a:rPr lang="en-US" smtClean="0"/>
              <a:pPr>
                <a:defRPr/>
              </a:pPr>
              <a:t>‹#›</a:t>
            </a:fld>
            <a:endParaRPr lang="en-US"/>
          </a:p>
        </p:txBody>
      </p:sp>
      <p:sp>
        <p:nvSpPr>
          <p:cNvPr id="7" name="Chart Placeholder 6"/>
          <p:cNvSpPr>
            <a:spLocks noGrp="1"/>
          </p:cNvSpPr>
          <p:nvPr>
            <p:ph type="chart" sz="quarter" idx="20"/>
          </p:nvPr>
        </p:nvSpPr>
        <p:spPr>
          <a:xfrm>
            <a:off x="185470" y="4038600"/>
            <a:ext cx="8763000" cy="2362200"/>
          </a:xfrm>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Two">
    <p:spTree>
      <p:nvGrpSpPr>
        <p:cNvPr id="1" name=""/>
        <p:cNvGrpSpPr/>
        <p:nvPr/>
      </p:nvGrpSpPr>
      <p:grpSpPr>
        <a:xfrm>
          <a:off x="0" y="0"/>
          <a:ext cx="0" cy="0"/>
          <a:chOff x="0" y="0"/>
          <a:chExt cx="0" cy="0"/>
        </a:xfrm>
      </p:grpSpPr>
      <p:sp>
        <p:nvSpPr>
          <p:cNvPr id="18" name="Titel 17"/>
          <p:cNvSpPr>
            <a:spLocks noGrp="1"/>
          </p:cNvSpPr>
          <p:nvPr>
            <p:ph type="title"/>
          </p:nvPr>
        </p:nvSpPr>
        <p:spPr/>
        <p:txBody>
          <a:bodyPr/>
          <a:lstStyle/>
          <a:p>
            <a:r>
              <a:rPr lang="en-US" smtClean="0"/>
              <a:t>Click to edit Master title style</a:t>
            </a:r>
            <a:endParaRPr lang="en-GB" dirty="0"/>
          </a:p>
        </p:txBody>
      </p:sp>
      <p:sp>
        <p:nvSpPr>
          <p:cNvPr id="19" name="Textfeld 18"/>
          <p:cNvSpPr txBox="1"/>
          <p:nvPr/>
        </p:nvSpPr>
        <p:spPr>
          <a:xfrm>
            <a:off x="185574" y="6516552"/>
            <a:ext cx="2928958" cy="169277"/>
          </a:xfrm>
          <a:prstGeom prst="rect">
            <a:avLst/>
          </a:prstGeom>
          <a:noFill/>
        </p:spPr>
        <p:txBody>
          <a:bodyPr wrap="square" lIns="0" tIns="0" rIns="0" bIns="0" rtlCol="0">
            <a:spAutoFit/>
          </a:bodyPr>
          <a:lstStyle/>
          <a:p>
            <a:r>
              <a:rPr lang="en-GB" sz="1100" noProof="0" dirty="0" smtClean="0">
                <a:solidFill>
                  <a:schemeClr val="accent1"/>
                </a:solidFill>
              </a:rPr>
              <a:t>PricewaterhouseCoopers</a:t>
            </a:r>
            <a:endParaRPr lang="en-GB" sz="1100" noProof="0" dirty="0">
              <a:solidFill>
                <a:schemeClr val="accent1"/>
              </a:solidFill>
            </a:endParaRPr>
          </a:p>
        </p:txBody>
      </p:sp>
      <p:sp>
        <p:nvSpPr>
          <p:cNvPr id="10" name="Inhaltsplatzhalter 9"/>
          <p:cNvSpPr>
            <a:spLocks noGrp="1"/>
          </p:cNvSpPr>
          <p:nvPr>
            <p:ph sz="quarter" idx="21"/>
          </p:nvPr>
        </p:nvSpPr>
        <p:spPr>
          <a:xfrm>
            <a:off x="188686" y="1770289"/>
            <a:ext cx="4303485" cy="4303713"/>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1" name="Inhaltsplatzhalter 9"/>
          <p:cNvSpPr>
            <a:spLocks noGrp="1"/>
          </p:cNvSpPr>
          <p:nvPr>
            <p:ph sz="quarter" idx="22"/>
          </p:nvPr>
        </p:nvSpPr>
        <p:spPr>
          <a:xfrm>
            <a:off x="4666347" y="1770289"/>
            <a:ext cx="4303485" cy="43037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3" name="Date Placeholder 12"/>
          <p:cNvSpPr>
            <a:spLocks noGrp="1"/>
          </p:cNvSpPr>
          <p:nvPr>
            <p:ph type="dt" sz="half" idx="23"/>
          </p:nvPr>
        </p:nvSpPr>
        <p:spPr/>
        <p:txBody>
          <a:bodyPr/>
          <a:lstStyle/>
          <a:p>
            <a:pPr>
              <a:defRPr/>
            </a:pPr>
            <a:endParaRPr lang="en-US"/>
          </a:p>
        </p:txBody>
      </p:sp>
      <p:sp>
        <p:nvSpPr>
          <p:cNvPr id="14" name="Slide Number Placeholder 13"/>
          <p:cNvSpPr>
            <a:spLocks noGrp="1"/>
          </p:cNvSpPr>
          <p:nvPr>
            <p:ph type="sldNum" sz="quarter" idx="24"/>
          </p:nvPr>
        </p:nvSpPr>
        <p:spPr/>
        <p:txBody>
          <a:bodyPr/>
          <a:lstStyle/>
          <a:p>
            <a:pPr>
              <a:defRPr/>
            </a:pPr>
            <a:fld id="{9C689B10-9C5F-4531-8CC1-6F16AC0AE3D5}" type="slidenum">
              <a:rPr lang="en-US" smtClean="0"/>
              <a:pPr>
                <a:defRPr/>
              </a:pPr>
              <a:t>‹#›</a:t>
            </a:fld>
            <a:endParaRPr lang="en-US"/>
          </a:p>
        </p:txBody>
      </p:sp>
      <p:sp>
        <p:nvSpPr>
          <p:cNvPr id="15" name="Footer Placeholder 14"/>
          <p:cNvSpPr>
            <a:spLocks noGrp="1"/>
          </p:cNvSpPr>
          <p:nvPr>
            <p:ph type="ftr" sz="quarter" idx="25"/>
          </p:nvPr>
        </p:nvSpPr>
        <p:spPr/>
        <p:txBody>
          <a:body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Two under Text">
    <p:spTree>
      <p:nvGrpSpPr>
        <p:cNvPr id="1" name=""/>
        <p:cNvGrpSpPr/>
        <p:nvPr/>
      </p:nvGrpSpPr>
      <p:grpSpPr>
        <a:xfrm>
          <a:off x="0" y="0"/>
          <a:ext cx="0" cy="0"/>
          <a:chOff x="0" y="0"/>
          <a:chExt cx="0" cy="0"/>
        </a:xfrm>
      </p:grpSpPr>
      <p:sp>
        <p:nvSpPr>
          <p:cNvPr id="10" name="Textfeld 9"/>
          <p:cNvSpPr txBox="1"/>
          <p:nvPr/>
        </p:nvSpPr>
        <p:spPr>
          <a:xfrm>
            <a:off x="185574" y="6516552"/>
            <a:ext cx="2928958" cy="169277"/>
          </a:xfrm>
          <a:prstGeom prst="rect">
            <a:avLst/>
          </a:prstGeom>
          <a:noFill/>
        </p:spPr>
        <p:txBody>
          <a:bodyPr wrap="square" lIns="0" tIns="0" rIns="0" bIns="0" rtlCol="0">
            <a:spAutoFit/>
          </a:bodyPr>
          <a:lstStyle/>
          <a:p>
            <a:r>
              <a:rPr lang="en-GB" sz="1100" noProof="0" smtClean="0">
                <a:solidFill>
                  <a:schemeClr val="accent1"/>
                </a:solidFill>
              </a:rPr>
              <a:t>PricewaterhouseCoopers</a:t>
            </a:r>
            <a:endParaRPr lang="en-GB" sz="1100" noProof="0">
              <a:solidFill>
                <a:schemeClr val="accent1"/>
              </a:solidFill>
            </a:endParaRPr>
          </a:p>
        </p:txBody>
      </p:sp>
      <p:sp>
        <p:nvSpPr>
          <p:cNvPr id="14" name="Text Placeholder 13"/>
          <p:cNvSpPr>
            <a:spLocks noGrp="1"/>
          </p:cNvSpPr>
          <p:nvPr>
            <p:ph type="body" sz="quarter" idx="17"/>
          </p:nvPr>
        </p:nvSpPr>
        <p:spPr>
          <a:xfrm>
            <a:off x="183600" y="1771200"/>
            <a:ext cx="8766000" cy="2038800"/>
          </a:xfrm>
        </p:spPr>
        <p:txBody>
          <a:bodyPr/>
          <a:lstStyle/>
          <a:p>
            <a:pPr lvl="0"/>
            <a:r>
              <a:rPr lang="en-US" smtClean="0"/>
              <a:t>Click to edit Master text styles</a:t>
            </a:r>
          </a:p>
          <a:p>
            <a:pPr lvl="1"/>
            <a:r>
              <a:rPr lang="en-US" smtClean="0"/>
              <a:t>Second level</a:t>
            </a:r>
          </a:p>
        </p:txBody>
      </p:sp>
      <p:sp>
        <p:nvSpPr>
          <p:cNvPr id="15" name="Title 14"/>
          <p:cNvSpPr>
            <a:spLocks noGrp="1"/>
          </p:cNvSpPr>
          <p:nvPr>
            <p:ph type="title"/>
          </p:nvPr>
        </p:nvSpPr>
        <p:spPr/>
        <p:txBody>
          <a:bodyPr/>
          <a:lstStyle>
            <a:lvl1pPr>
              <a:defRPr sz="3200">
                <a:solidFill>
                  <a:schemeClr val="accent3"/>
                </a:solidFill>
              </a:defRPr>
            </a:lvl1pPr>
          </a:lstStyle>
          <a:p>
            <a:r>
              <a:rPr lang="en-US" dirty="0" smtClean="0"/>
              <a:t>Click to edit Master title style</a:t>
            </a:r>
            <a:endParaRPr lang="en-GB" dirty="0"/>
          </a:p>
        </p:txBody>
      </p:sp>
      <p:sp>
        <p:nvSpPr>
          <p:cNvPr id="18" name="Content Placeholder 17"/>
          <p:cNvSpPr>
            <a:spLocks noGrp="1"/>
          </p:cNvSpPr>
          <p:nvPr>
            <p:ph sz="quarter" idx="18"/>
          </p:nvPr>
        </p:nvSpPr>
        <p:spPr>
          <a:xfrm>
            <a:off x="187200" y="3962400"/>
            <a:ext cx="8728200" cy="21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1" name="Date Placeholder 10"/>
          <p:cNvSpPr>
            <a:spLocks noGrp="1"/>
          </p:cNvSpPr>
          <p:nvPr>
            <p:ph type="dt" sz="half" idx="20"/>
          </p:nvPr>
        </p:nvSpPr>
        <p:spPr/>
        <p:txBody>
          <a:bodyPr/>
          <a:lstStyle/>
          <a:p>
            <a:pPr>
              <a:defRPr/>
            </a:pPr>
            <a:endParaRPr lang="en-US"/>
          </a:p>
        </p:txBody>
      </p:sp>
      <p:sp>
        <p:nvSpPr>
          <p:cNvPr id="12" name="Slide Number Placeholder 11"/>
          <p:cNvSpPr>
            <a:spLocks noGrp="1"/>
          </p:cNvSpPr>
          <p:nvPr>
            <p:ph type="sldNum" sz="quarter" idx="21"/>
          </p:nvPr>
        </p:nvSpPr>
        <p:spPr/>
        <p:txBody>
          <a:bodyPr/>
          <a:lstStyle/>
          <a:p>
            <a:pPr>
              <a:defRPr/>
            </a:pPr>
            <a:fld id="{9C689B10-9C5F-4531-8CC1-6F16AC0AE3D5}" type="slidenum">
              <a:rPr lang="en-US" smtClean="0"/>
              <a:pPr>
                <a:defRPr/>
              </a:pPr>
              <a:t>‹#›</a:t>
            </a:fld>
            <a:endParaRPr lang="en-US"/>
          </a:p>
        </p:txBody>
      </p:sp>
      <p:sp>
        <p:nvSpPr>
          <p:cNvPr id="20" name="Footer Placeholder 19"/>
          <p:cNvSpPr>
            <a:spLocks noGrp="1"/>
          </p:cNvSpPr>
          <p:nvPr>
            <p:ph type="ftr" sz="quarter" idx="22"/>
          </p:nvPr>
        </p:nvSpPr>
        <p:spPr/>
        <p:txBody>
          <a:body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Two and Left Text">
    <p:spTree>
      <p:nvGrpSpPr>
        <p:cNvPr id="1" name=""/>
        <p:cNvGrpSpPr/>
        <p:nvPr/>
      </p:nvGrpSpPr>
      <p:grpSpPr>
        <a:xfrm>
          <a:off x="0" y="0"/>
          <a:ext cx="0" cy="0"/>
          <a:chOff x="0" y="0"/>
          <a:chExt cx="0" cy="0"/>
        </a:xfrm>
      </p:grpSpPr>
      <p:sp>
        <p:nvSpPr>
          <p:cNvPr id="10" name="Textfeld 9"/>
          <p:cNvSpPr txBox="1"/>
          <p:nvPr/>
        </p:nvSpPr>
        <p:spPr>
          <a:xfrm>
            <a:off x="185574" y="6516552"/>
            <a:ext cx="2928958" cy="169277"/>
          </a:xfrm>
          <a:prstGeom prst="rect">
            <a:avLst/>
          </a:prstGeom>
          <a:noFill/>
        </p:spPr>
        <p:txBody>
          <a:bodyPr wrap="square" lIns="0" tIns="0" rIns="0" bIns="0" rtlCol="0">
            <a:spAutoFit/>
          </a:bodyPr>
          <a:lstStyle/>
          <a:p>
            <a:r>
              <a:rPr lang="en-GB" sz="1100" noProof="0" dirty="0" smtClean="0">
                <a:solidFill>
                  <a:schemeClr val="accent1"/>
                </a:solidFill>
              </a:rPr>
              <a:t>PricewaterhouseCoopers</a:t>
            </a:r>
            <a:endParaRPr lang="en-GB" sz="1100" noProof="0" dirty="0">
              <a:solidFill>
                <a:schemeClr val="accent1"/>
              </a:solidFill>
            </a:endParaRPr>
          </a:p>
        </p:txBody>
      </p:sp>
      <p:sp>
        <p:nvSpPr>
          <p:cNvPr id="14" name="Text Placeholder 13"/>
          <p:cNvSpPr>
            <a:spLocks noGrp="1"/>
          </p:cNvSpPr>
          <p:nvPr>
            <p:ph type="body" sz="quarter" idx="17"/>
          </p:nvPr>
        </p:nvSpPr>
        <p:spPr>
          <a:xfrm>
            <a:off x="183600" y="1771200"/>
            <a:ext cx="6624000" cy="43344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15" name="Title 14"/>
          <p:cNvSpPr>
            <a:spLocks noGrp="1"/>
          </p:cNvSpPr>
          <p:nvPr>
            <p:ph type="title"/>
          </p:nvPr>
        </p:nvSpPr>
        <p:spPr/>
        <p:txBody>
          <a:bodyPr/>
          <a:lstStyle/>
          <a:p>
            <a:r>
              <a:rPr lang="en-US" noProof="0" smtClean="0"/>
              <a:t>Click to edit Master title style</a:t>
            </a:r>
            <a:endParaRPr lang="en-GB" noProof="0"/>
          </a:p>
        </p:txBody>
      </p:sp>
      <p:sp>
        <p:nvSpPr>
          <p:cNvPr id="18" name="Content Placeholder 17"/>
          <p:cNvSpPr>
            <a:spLocks noGrp="1"/>
          </p:cNvSpPr>
          <p:nvPr>
            <p:ph sz="quarter" idx="18"/>
          </p:nvPr>
        </p:nvSpPr>
        <p:spPr>
          <a:xfrm>
            <a:off x="6897600" y="1771200"/>
            <a:ext cx="2070000" cy="2019600"/>
          </a:xfrm>
        </p:spPr>
        <p:txBody>
          <a:bodyPr/>
          <a:lstStyle/>
          <a:p>
            <a:pPr lvl="0"/>
            <a:r>
              <a:rPr lang="en-US" noProof="0" smtClean="0"/>
              <a:t>Click to edit Master text styles</a:t>
            </a:r>
          </a:p>
        </p:txBody>
      </p:sp>
      <p:sp>
        <p:nvSpPr>
          <p:cNvPr id="19" name="Content Placeholder 17"/>
          <p:cNvSpPr>
            <a:spLocks noGrp="1"/>
          </p:cNvSpPr>
          <p:nvPr>
            <p:ph sz="quarter" idx="19"/>
          </p:nvPr>
        </p:nvSpPr>
        <p:spPr>
          <a:xfrm>
            <a:off x="6897600" y="4071600"/>
            <a:ext cx="2070000" cy="2019600"/>
          </a:xfrm>
        </p:spPr>
        <p:txBody>
          <a:bodyPr/>
          <a:lstStyle/>
          <a:p>
            <a:pPr lvl="0"/>
            <a:r>
              <a:rPr lang="en-US" noProof="0" smtClean="0"/>
              <a:t>Click to edit Master text styles</a:t>
            </a:r>
          </a:p>
        </p:txBody>
      </p:sp>
      <p:sp>
        <p:nvSpPr>
          <p:cNvPr id="13" name="Date Placeholder 12"/>
          <p:cNvSpPr>
            <a:spLocks noGrp="1"/>
          </p:cNvSpPr>
          <p:nvPr>
            <p:ph type="dt" sz="half" idx="20"/>
          </p:nvPr>
        </p:nvSpPr>
        <p:spPr/>
        <p:txBody>
          <a:bodyPr/>
          <a:lstStyle/>
          <a:p>
            <a:pPr>
              <a:defRPr/>
            </a:pPr>
            <a:endParaRPr lang="en-US"/>
          </a:p>
        </p:txBody>
      </p:sp>
      <p:sp>
        <p:nvSpPr>
          <p:cNvPr id="16" name="Slide Number Placeholder 15"/>
          <p:cNvSpPr>
            <a:spLocks noGrp="1"/>
          </p:cNvSpPr>
          <p:nvPr>
            <p:ph type="sldNum" sz="quarter" idx="21"/>
          </p:nvPr>
        </p:nvSpPr>
        <p:spPr/>
        <p:txBody>
          <a:bodyPr/>
          <a:lstStyle/>
          <a:p>
            <a:pPr>
              <a:defRPr/>
            </a:pPr>
            <a:fld id="{9C689B10-9C5F-4531-8CC1-6F16AC0AE3D5}" type="slidenum">
              <a:rPr lang="en-US" smtClean="0"/>
              <a:pPr>
                <a:defRPr/>
              </a:pPr>
              <a:t>‹#›</a:t>
            </a:fld>
            <a:endParaRPr lang="en-US"/>
          </a:p>
        </p:txBody>
      </p:sp>
      <p:sp>
        <p:nvSpPr>
          <p:cNvPr id="17" name="Footer Placeholder 16"/>
          <p:cNvSpPr>
            <a:spLocks noGrp="1"/>
          </p:cNvSpPr>
          <p:nvPr>
            <p:ph type="ftr" sz="quarter" idx="22"/>
          </p:nvPr>
        </p:nvSpPr>
        <p:spPr/>
        <p:txBody>
          <a:body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Two and Right Text">
    <p:spTree>
      <p:nvGrpSpPr>
        <p:cNvPr id="1" name=""/>
        <p:cNvGrpSpPr/>
        <p:nvPr/>
      </p:nvGrpSpPr>
      <p:grpSpPr>
        <a:xfrm>
          <a:off x="0" y="0"/>
          <a:ext cx="0" cy="0"/>
          <a:chOff x="0" y="0"/>
          <a:chExt cx="0" cy="0"/>
        </a:xfrm>
      </p:grpSpPr>
      <p:sp>
        <p:nvSpPr>
          <p:cNvPr id="10" name="Textfeld 9"/>
          <p:cNvSpPr txBox="1"/>
          <p:nvPr/>
        </p:nvSpPr>
        <p:spPr>
          <a:xfrm>
            <a:off x="185574" y="6516552"/>
            <a:ext cx="2928958" cy="169277"/>
          </a:xfrm>
          <a:prstGeom prst="rect">
            <a:avLst/>
          </a:prstGeom>
          <a:noFill/>
        </p:spPr>
        <p:txBody>
          <a:bodyPr wrap="square" lIns="0" tIns="0" rIns="0" bIns="0" rtlCol="0">
            <a:spAutoFit/>
          </a:bodyPr>
          <a:lstStyle/>
          <a:p>
            <a:r>
              <a:rPr lang="en-GB" sz="1100" noProof="0" smtClean="0">
                <a:solidFill>
                  <a:schemeClr val="accent1"/>
                </a:solidFill>
              </a:rPr>
              <a:t>PricewaterhouseCoopers</a:t>
            </a:r>
            <a:endParaRPr lang="en-GB" sz="1100" noProof="0">
              <a:solidFill>
                <a:schemeClr val="accent1"/>
              </a:solidFill>
            </a:endParaRPr>
          </a:p>
        </p:txBody>
      </p:sp>
      <p:sp>
        <p:nvSpPr>
          <p:cNvPr id="14" name="Text Placeholder 13"/>
          <p:cNvSpPr>
            <a:spLocks noGrp="1"/>
          </p:cNvSpPr>
          <p:nvPr>
            <p:ph type="body" sz="quarter" idx="17"/>
          </p:nvPr>
        </p:nvSpPr>
        <p:spPr>
          <a:xfrm>
            <a:off x="2408400" y="1771200"/>
            <a:ext cx="6624000" cy="43344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15" name="Title 14"/>
          <p:cNvSpPr>
            <a:spLocks noGrp="1"/>
          </p:cNvSpPr>
          <p:nvPr>
            <p:ph type="title"/>
          </p:nvPr>
        </p:nvSpPr>
        <p:spPr/>
        <p:txBody>
          <a:bodyPr/>
          <a:lstStyle/>
          <a:p>
            <a:r>
              <a:rPr lang="en-US" noProof="0" smtClean="0"/>
              <a:t>Click to edit Master title style</a:t>
            </a:r>
            <a:endParaRPr lang="en-GB" noProof="0"/>
          </a:p>
        </p:txBody>
      </p:sp>
      <p:sp>
        <p:nvSpPr>
          <p:cNvPr id="18" name="Content Placeholder 17"/>
          <p:cNvSpPr>
            <a:spLocks noGrp="1"/>
          </p:cNvSpPr>
          <p:nvPr>
            <p:ph sz="quarter" idx="18"/>
          </p:nvPr>
        </p:nvSpPr>
        <p:spPr>
          <a:xfrm>
            <a:off x="180000" y="1771200"/>
            <a:ext cx="2070000" cy="2019600"/>
          </a:xfrm>
        </p:spPr>
        <p:txBody>
          <a:bodyPr/>
          <a:lstStyle/>
          <a:p>
            <a:pPr lvl="0"/>
            <a:r>
              <a:rPr lang="en-US" noProof="0" smtClean="0"/>
              <a:t>Click to edit Master text styles</a:t>
            </a:r>
          </a:p>
        </p:txBody>
      </p:sp>
      <p:sp>
        <p:nvSpPr>
          <p:cNvPr id="19" name="Content Placeholder 17"/>
          <p:cNvSpPr>
            <a:spLocks noGrp="1"/>
          </p:cNvSpPr>
          <p:nvPr>
            <p:ph sz="quarter" idx="19"/>
          </p:nvPr>
        </p:nvSpPr>
        <p:spPr>
          <a:xfrm>
            <a:off x="180000" y="4071600"/>
            <a:ext cx="2070000" cy="2019600"/>
          </a:xfrm>
        </p:spPr>
        <p:txBody>
          <a:bodyPr/>
          <a:lstStyle/>
          <a:p>
            <a:pPr lvl="0"/>
            <a:r>
              <a:rPr lang="en-US" noProof="0" smtClean="0"/>
              <a:t>Click to edit Master text styles</a:t>
            </a:r>
          </a:p>
        </p:txBody>
      </p:sp>
      <p:sp>
        <p:nvSpPr>
          <p:cNvPr id="13" name="Date Placeholder 12"/>
          <p:cNvSpPr>
            <a:spLocks noGrp="1"/>
          </p:cNvSpPr>
          <p:nvPr>
            <p:ph type="dt" sz="half" idx="20"/>
          </p:nvPr>
        </p:nvSpPr>
        <p:spPr/>
        <p:txBody>
          <a:bodyPr/>
          <a:lstStyle/>
          <a:p>
            <a:pPr>
              <a:defRPr/>
            </a:pPr>
            <a:endParaRPr lang="en-US"/>
          </a:p>
        </p:txBody>
      </p:sp>
      <p:sp>
        <p:nvSpPr>
          <p:cNvPr id="16" name="Slide Number Placeholder 15"/>
          <p:cNvSpPr>
            <a:spLocks noGrp="1"/>
          </p:cNvSpPr>
          <p:nvPr>
            <p:ph type="sldNum" sz="quarter" idx="21"/>
          </p:nvPr>
        </p:nvSpPr>
        <p:spPr/>
        <p:txBody>
          <a:bodyPr/>
          <a:lstStyle/>
          <a:p>
            <a:pPr>
              <a:defRPr/>
            </a:pPr>
            <a:fld id="{9C689B10-9C5F-4531-8CC1-6F16AC0AE3D5}" type="slidenum">
              <a:rPr lang="en-US" smtClean="0"/>
              <a:pPr>
                <a:defRPr/>
              </a:pPr>
              <a:t>‹#›</a:t>
            </a:fld>
            <a:endParaRPr lang="en-US"/>
          </a:p>
        </p:txBody>
      </p:sp>
      <p:sp>
        <p:nvSpPr>
          <p:cNvPr id="17" name="Footer Placeholder 16"/>
          <p:cNvSpPr>
            <a:spLocks noGrp="1"/>
          </p:cNvSpPr>
          <p:nvPr>
            <p:ph type="ftr" sz="quarter" idx="22"/>
          </p:nvPr>
        </p:nvSpPr>
        <p:spPr/>
        <p:txBody>
          <a:body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170546" y="608400"/>
            <a:ext cx="8805600" cy="756000"/>
          </a:xfrm>
          <a:prstGeom prst="rect">
            <a:avLst/>
          </a:prstGeom>
        </p:spPr>
        <p:txBody>
          <a:bodyPr vert="horz" lIns="0" tIns="0" rIns="0" bIns="0" rtlCol="0" anchor="t" anchorCtr="0">
            <a:noAutofit/>
          </a:bodyPr>
          <a:lstStyle/>
          <a:p>
            <a:endParaRPr lang="en-GB" noProof="0" dirty="0"/>
          </a:p>
        </p:txBody>
      </p:sp>
      <p:sp>
        <p:nvSpPr>
          <p:cNvPr id="3" name="Textplatzhalter 2"/>
          <p:cNvSpPr>
            <a:spLocks noGrp="1"/>
          </p:cNvSpPr>
          <p:nvPr>
            <p:ph type="body" idx="1"/>
          </p:nvPr>
        </p:nvSpPr>
        <p:spPr>
          <a:xfrm>
            <a:off x="170546" y="1770292"/>
            <a:ext cx="8823600" cy="4334400"/>
          </a:xfrm>
          <a:prstGeom prst="rect">
            <a:avLst/>
          </a:prstGeom>
        </p:spPr>
        <p:txBody>
          <a:bodyPr vert="horz"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smtClean="0"/>
          </a:p>
        </p:txBody>
      </p:sp>
      <p:sp>
        <p:nvSpPr>
          <p:cNvPr id="4" name="Datumsplatzhalter 3"/>
          <p:cNvSpPr>
            <a:spLocks noGrp="1"/>
          </p:cNvSpPr>
          <p:nvPr>
            <p:ph type="dt" sz="half" idx="2"/>
          </p:nvPr>
        </p:nvSpPr>
        <p:spPr>
          <a:xfrm>
            <a:off x="6804664" y="6366618"/>
            <a:ext cx="2133600" cy="170916"/>
          </a:xfrm>
          <a:prstGeom prst="rect">
            <a:avLst/>
          </a:prstGeom>
        </p:spPr>
        <p:txBody>
          <a:bodyPr vert="horz" lIns="0" tIns="0" rIns="0" bIns="0" rtlCol="0" anchor="t" anchorCtr="0"/>
          <a:lstStyle>
            <a:lvl1pPr algn="r">
              <a:defRPr sz="1100">
                <a:solidFill>
                  <a:schemeClr val="accent1"/>
                </a:solidFill>
              </a:defRPr>
            </a:lvl1pPr>
          </a:lstStyle>
          <a:p>
            <a:pPr>
              <a:defRPr/>
            </a:pPr>
            <a:endParaRPr lang="en-US"/>
          </a:p>
        </p:txBody>
      </p:sp>
      <p:sp>
        <p:nvSpPr>
          <p:cNvPr id="5" name="Fußzeilenplatzhalter 4"/>
          <p:cNvSpPr>
            <a:spLocks noGrp="1"/>
          </p:cNvSpPr>
          <p:nvPr>
            <p:ph type="ftr" sz="quarter" idx="3"/>
          </p:nvPr>
        </p:nvSpPr>
        <p:spPr>
          <a:xfrm>
            <a:off x="185574" y="6366618"/>
            <a:ext cx="6243814" cy="159411"/>
          </a:xfrm>
          <a:prstGeom prst="rect">
            <a:avLst/>
          </a:prstGeom>
        </p:spPr>
        <p:txBody>
          <a:bodyPr vert="horz" lIns="0" tIns="0" rIns="0" bIns="0" rtlCol="0" anchor="t" anchorCtr="0"/>
          <a:lstStyle>
            <a:lvl1pPr algn="l">
              <a:defRPr sz="1100">
                <a:solidFill>
                  <a:schemeClr val="accent1"/>
                </a:solidFill>
              </a:defRPr>
            </a:lvl1pPr>
          </a:lstStyle>
          <a:p>
            <a:pPr>
              <a:defRPr/>
            </a:pPr>
            <a:endParaRPr lang="en-US"/>
          </a:p>
        </p:txBody>
      </p:sp>
      <p:sp>
        <p:nvSpPr>
          <p:cNvPr id="6" name="Foliennummernplatzhalter 5"/>
          <p:cNvSpPr>
            <a:spLocks noGrp="1"/>
          </p:cNvSpPr>
          <p:nvPr>
            <p:ph type="sldNum" sz="quarter" idx="4"/>
          </p:nvPr>
        </p:nvSpPr>
        <p:spPr>
          <a:xfrm>
            <a:off x="6804664" y="6526472"/>
            <a:ext cx="2133600" cy="150811"/>
          </a:xfrm>
          <a:prstGeom prst="rect">
            <a:avLst/>
          </a:prstGeom>
        </p:spPr>
        <p:txBody>
          <a:bodyPr vert="horz" lIns="0" tIns="0" rIns="0" bIns="0" rtlCol="0" anchor="ctr"/>
          <a:lstStyle>
            <a:lvl1pPr algn="r">
              <a:defRPr sz="1100">
                <a:solidFill>
                  <a:schemeClr val="accent1"/>
                </a:solidFill>
              </a:defRPr>
            </a:lvl1pPr>
          </a:lstStyle>
          <a:p>
            <a:pPr>
              <a:defRPr/>
            </a:pPr>
            <a:fld id="{9C689B10-9C5F-4531-8CC1-6F16AC0AE3D5}"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84"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Lst>
  <p:hf hdr="0" ftr="0" dt="0"/>
  <p:txStyles>
    <p:titleStyle>
      <a:lvl1pPr algn="l" defTabSz="914400" rtl="0" eaLnBrk="1" latinLnBrk="0" hangingPunct="1">
        <a:spcBef>
          <a:spcPct val="0"/>
        </a:spcBef>
        <a:buNone/>
        <a:defRPr sz="2400" kern="1200">
          <a:solidFill>
            <a:schemeClr val="tx2"/>
          </a:solidFill>
          <a:latin typeface="+mj-lt"/>
          <a:ea typeface="+mj-ea"/>
          <a:cs typeface="+mj-cs"/>
        </a:defRPr>
      </a:lvl1pPr>
    </p:titleStyle>
    <p:bodyStyle>
      <a:lvl1pPr marL="0" indent="-180975" algn="l" defTabSz="914400" rtl="0" eaLnBrk="1" latinLnBrk="0" hangingPunct="1">
        <a:spcBef>
          <a:spcPts val="0"/>
        </a:spcBef>
        <a:buFont typeface="Arial" pitchFamily="34" charset="0"/>
        <a:buNone/>
        <a:defRPr sz="2000" kern="1200">
          <a:solidFill>
            <a:schemeClr val="accent1"/>
          </a:solidFill>
          <a:latin typeface="+mn-lt"/>
          <a:ea typeface="+mn-ea"/>
          <a:cs typeface="+mn-cs"/>
        </a:defRPr>
      </a:lvl1pPr>
      <a:lvl2pPr marL="180000" indent="-180000" algn="l" defTabSz="914400" rtl="0" eaLnBrk="1" latinLnBrk="0" hangingPunct="1">
        <a:lnSpc>
          <a:spcPct val="100000"/>
        </a:lnSpc>
        <a:spcBef>
          <a:spcPts val="1000"/>
        </a:spcBef>
        <a:buFont typeface="Arial" pitchFamily="34" charset="0"/>
        <a:buChar char="•"/>
        <a:defRPr sz="2000" kern="1200">
          <a:solidFill>
            <a:schemeClr val="accent1"/>
          </a:solidFill>
          <a:latin typeface="+mn-lt"/>
          <a:ea typeface="+mn-ea"/>
          <a:cs typeface="+mn-cs"/>
        </a:defRPr>
      </a:lvl2pPr>
      <a:lvl3pPr marL="396000" indent="-216000" algn="l" defTabSz="914400" rtl="0" eaLnBrk="1" latinLnBrk="0" hangingPunct="1">
        <a:lnSpc>
          <a:spcPct val="100000"/>
        </a:lnSpc>
        <a:spcBef>
          <a:spcPts val="1000"/>
        </a:spcBef>
        <a:buFont typeface="Arial" pitchFamily="34" charset="0"/>
        <a:buChar char="−"/>
        <a:defRPr sz="2000" kern="1200">
          <a:solidFill>
            <a:schemeClr val="accent1"/>
          </a:solidFill>
          <a:latin typeface="+mn-lt"/>
          <a:ea typeface="+mn-ea"/>
          <a:cs typeface="+mn-cs"/>
        </a:defRPr>
      </a:lvl3pPr>
      <a:lvl4pPr marL="612000" indent="-180000" algn="l" defTabSz="914400" rtl="0" eaLnBrk="1" latinLnBrk="0" hangingPunct="1">
        <a:lnSpc>
          <a:spcPct val="100000"/>
        </a:lnSpc>
        <a:spcBef>
          <a:spcPts val="1000"/>
        </a:spcBef>
        <a:buFont typeface="Arial" pitchFamily="34" charset="0"/>
        <a:buChar char="•"/>
        <a:defRPr sz="2000" kern="1200">
          <a:solidFill>
            <a:schemeClr val="accent1"/>
          </a:solidFill>
          <a:latin typeface="+mn-lt"/>
          <a:ea typeface="+mn-ea"/>
          <a:cs typeface="+mn-cs"/>
        </a:defRPr>
      </a:lvl4pPr>
      <a:lvl5pPr marL="900000" indent="-216000" algn="l" defTabSz="914400" rtl="0" eaLnBrk="1" latinLnBrk="0" hangingPunct="1">
        <a:lnSpc>
          <a:spcPct val="100000"/>
        </a:lnSpc>
        <a:spcBef>
          <a:spcPts val="1000"/>
        </a:spcBef>
        <a:buFont typeface="Arial" pitchFamily="34" charset="0"/>
        <a:buChar char="−"/>
        <a:defRPr sz="2000" kern="1200">
          <a:solidFill>
            <a:schemeClr val="accent1"/>
          </a:solidFill>
          <a:latin typeface="+mn-lt"/>
          <a:ea typeface="+mn-ea"/>
          <a:cs typeface="+mn-cs"/>
        </a:defRPr>
      </a:lvl5pPr>
      <a:lvl6pPr marL="1076325" indent="-180975" algn="l" defTabSz="914400" rtl="0" eaLnBrk="1" latinLnBrk="0" hangingPunct="1">
        <a:spcBef>
          <a:spcPct val="20000"/>
        </a:spcBef>
        <a:buFont typeface="Arial" pitchFamily="34" charset="0"/>
        <a:buChar char="•"/>
        <a:defRPr sz="2000" kern="1200">
          <a:solidFill>
            <a:schemeClr val="accent1"/>
          </a:solidFill>
          <a:latin typeface="+mn-lt"/>
          <a:ea typeface="+mn-ea"/>
          <a:cs typeface="+mn-cs"/>
        </a:defRPr>
      </a:lvl6pPr>
      <a:lvl7pPr marL="1257300" indent="-180975" algn="l" defTabSz="914400" rtl="0" eaLnBrk="1" latinLnBrk="0" hangingPunct="1">
        <a:spcBef>
          <a:spcPct val="20000"/>
        </a:spcBef>
        <a:buFont typeface="Arial" pitchFamily="34" charset="0"/>
        <a:buChar char="−"/>
        <a:defRPr sz="2000" kern="1200">
          <a:solidFill>
            <a:schemeClr val="accent1"/>
          </a:solidFill>
          <a:latin typeface="+mn-lt"/>
          <a:ea typeface="+mn-ea"/>
          <a:cs typeface="+mn-cs"/>
        </a:defRPr>
      </a:lvl7pPr>
      <a:lvl8pPr marL="1438275" indent="-180975" algn="l" defTabSz="914400" rtl="0" eaLnBrk="1" latinLnBrk="0" hangingPunct="1">
        <a:spcBef>
          <a:spcPct val="20000"/>
        </a:spcBef>
        <a:buFont typeface="Arial" pitchFamily="34" charset="0"/>
        <a:buChar char="•"/>
        <a:defRPr sz="2000" kern="1200">
          <a:solidFill>
            <a:schemeClr val="accent1"/>
          </a:solidFill>
          <a:latin typeface="+mn-lt"/>
          <a:ea typeface="+mn-ea"/>
          <a:cs typeface="+mn-cs"/>
        </a:defRPr>
      </a:lvl8pPr>
      <a:lvl9pPr marL="1619250" indent="-180975" algn="l" defTabSz="914400" rtl="0" eaLnBrk="1" latinLnBrk="0" hangingPunct="1">
        <a:spcBef>
          <a:spcPct val="20000"/>
        </a:spcBef>
        <a:buFont typeface="Arial" pitchFamily="34" charset="0"/>
        <a:buChar char="−"/>
        <a:defRPr sz="2000" kern="1200">
          <a:solidFill>
            <a:schemeClr val="accent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6.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25.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26.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27.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28.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29.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30.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31.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3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33.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34.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17.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35.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36.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3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38.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39.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40.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41.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42.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4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18.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hemeOverride" Target="../theme/themeOverride44.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45.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46.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4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19.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20.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21.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2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23.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9144000" cy="312420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304800" y="838200"/>
            <a:ext cx="8686800" cy="1245953"/>
          </a:xfrm>
        </p:spPr>
        <p:txBody>
          <a:bodyPr/>
          <a:lstStyle/>
          <a:p>
            <a:r>
              <a:rPr lang="en-US" sz="4400" dirty="0" smtClean="0">
                <a:solidFill>
                  <a:schemeClr val="accent2">
                    <a:lumMod val="20000"/>
                    <a:lumOff val="80000"/>
                  </a:schemeClr>
                </a:solidFill>
              </a:rPr>
              <a:t>Internal Control Reports:  Facts, Myths and Best Practices</a:t>
            </a:r>
            <a:endParaRPr lang="en-US" sz="4400" dirty="0">
              <a:solidFill>
                <a:schemeClr val="accent2">
                  <a:lumMod val="20000"/>
                  <a:lumOff val="80000"/>
                </a:schemeClr>
              </a:solidFill>
            </a:endParaRPr>
          </a:p>
        </p:txBody>
      </p:sp>
      <p:sp>
        <p:nvSpPr>
          <p:cNvPr id="3" name="Content Placeholder 2"/>
          <p:cNvSpPr>
            <a:spLocks noGrp="1"/>
          </p:cNvSpPr>
          <p:nvPr>
            <p:ph type="subTitle" sz="quarter" idx="1"/>
          </p:nvPr>
        </p:nvSpPr>
        <p:spPr>
          <a:xfrm>
            <a:off x="838200" y="3757246"/>
            <a:ext cx="5638800" cy="1195754"/>
          </a:xfrm>
        </p:spPr>
        <p:txBody>
          <a:bodyPr/>
          <a:lstStyle/>
          <a:p>
            <a:r>
              <a:rPr lang="en-US" dirty="0" smtClean="0">
                <a:solidFill>
                  <a:schemeClr val="accent1"/>
                </a:solidFill>
              </a:rPr>
              <a:t>FIRMA National Risk Management Training Conference – San Francisco, CA</a:t>
            </a:r>
            <a:br>
              <a:rPr lang="en-US" dirty="0" smtClean="0">
                <a:solidFill>
                  <a:schemeClr val="accent1"/>
                </a:solidFill>
              </a:rPr>
            </a:br>
            <a:r>
              <a:rPr lang="en-US" dirty="0" smtClean="0">
                <a:solidFill>
                  <a:schemeClr val="accent1"/>
                </a:solidFill>
              </a:rPr>
              <a:t>Wednesday March 31, 2010</a:t>
            </a:r>
          </a:p>
          <a:p>
            <a:endParaRPr lang="en-US" dirty="0" smtClean="0">
              <a:solidFill>
                <a:schemeClr val="accent1"/>
              </a:solidFill>
            </a:endParaRPr>
          </a:p>
        </p:txBody>
      </p:sp>
      <p:sp>
        <p:nvSpPr>
          <p:cNvPr id="15" name="Content Placeholder 2"/>
          <p:cNvSpPr txBox="1">
            <a:spLocks/>
          </p:cNvSpPr>
          <p:nvPr/>
        </p:nvSpPr>
        <p:spPr>
          <a:xfrm>
            <a:off x="838200" y="5128846"/>
            <a:ext cx="5223164" cy="1195754"/>
          </a:xfrm>
          <a:prstGeom prst="rect">
            <a:avLst/>
          </a:prstGeom>
        </p:spPr>
        <p:txBody>
          <a:bodyPr vert="horz" lIns="0" tIns="0" rIns="0" bIns="0" rtlCol="0">
            <a:noAutofit/>
          </a:bodyPr>
          <a:lstStyle/>
          <a:p>
            <a:pPr marL="0" marR="0" lvl="0" indent="-180975" algn="l" defTabSz="914400" rtl="0" eaLnBrk="1" fontAlgn="auto" latinLnBrk="0" hangingPunct="1">
              <a:lnSpc>
                <a:spcPct val="100000"/>
              </a:lnSpc>
              <a:spcBef>
                <a:spcPct val="0"/>
              </a:spcBef>
              <a:spcAft>
                <a:spcPct val="0"/>
              </a:spcAft>
              <a:buClrTx/>
              <a:buSzTx/>
              <a:buFont typeface="Arial" pitchFamily="34" charset="0"/>
              <a:buNone/>
              <a:tabLst/>
              <a:defRPr/>
            </a:pPr>
            <a:r>
              <a:rPr kumimoji="0" lang="en-US" sz="2000" b="0" i="0" u="none" strike="noStrike" kern="1200" cap="none" spc="0" normalizeH="0" baseline="0" noProof="0" dirty="0" smtClean="0">
                <a:ln>
                  <a:noFill/>
                </a:ln>
                <a:solidFill>
                  <a:schemeClr val="accent1"/>
                </a:solidFill>
                <a:effectLst/>
                <a:uLnTx/>
                <a:uFillTx/>
                <a:latin typeface="+mn-lt"/>
                <a:ea typeface="+mn-ea"/>
                <a:cs typeface="+mn-cs"/>
              </a:rPr>
              <a:t>Suzanne Faulkner, Partner</a:t>
            </a:r>
          </a:p>
          <a:p>
            <a:pPr marL="0" marR="0" lvl="0" indent="-180975" algn="l" defTabSz="914400" rtl="0" eaLnBrk="1" fontAlgn="auto" latinLnBrk="0" hangingPunct="1">
              <a:lnSpc>
                <a:spcPct val="100000"/>
              </a:lnSpc>
              <a:spcBef>
                <a:spcPct val="0"/>
              </a:spcBef>
              <a:spcAft>
                <a:spcPct val="0"/>
              </a:spcAft>
              <a:buClrTx/>
              <a:buSzTx/>
              <a:buFont typeface="Arial" pitchFamily="34" charset="0"/>
              <a:buNone/>
              <a:tabLst/>
              <a:defRPr/>
            </a:pPr>
            <a:r>
              <a:rPr kumimoji="0" lang="en-US" sz="2000" b="0" i="0" u="none" strike="noStrike" kern="1200" cap="none" spc="0" normalizeH="0" baseline="0" noProof="0" dirty="0" smtClean="0">
                <a:ln>
                  <a:noFill/>
                </a:ln>
                <a:solidFill>
                  <a:schemeClr val="accent1"/>
                </a:solidFill>
                <a:effectLst/>
                <a:uLnTx/>
                <a:uFillTx/>
                <a:latin typeface="+mn-lt"/>
                <a:ea typeface="+mn-ea"/>
                <a:cs typeface="+mn-cs"/>
              </a:rPr>
              <a:t>PricewaterhouseCoopers LLP</a:t>
            </a:r>
          </a:p>
          <a:p>
            <a:pPr marL="0" marR="0" lvl="0" indent="-180975" algn="l" defTabSz="914400" rtl="0" eaLnBrk="1" fontAlgn="auto" latinLnBrk="0" hangingPunct="1">
              <a:lnSpc>
                <a:spcPct val="100000"/>
              </a:lnSpc>
              <a:spcBef>
                <a:spcPct val="0"/>
              </a:spcBef>
              <a:spcAft>
                <a:spcPct val="0"/>
              </a:spcAft>
              <a:buClrTx/>
              <a:buSzTx/>
              <a:buFont typeface="Arial" pitchFamily="34" charset="0"/>
              <a:buNone/>
              <a:tabLst/>
              <a:defRPr/>
            </a:pPr>
            <a:endParaRPr kumimoji="0" lang="en-US" sz="2400" b="0" i="0" u="none" strike="noStrike" kern="1200" cap="none" spc="0" normalizeH="0" baseline="0" noProof="0" dirty="0" smtClean="0">
              <a:ln>
                <a:noFill/>
              </a:ln>
              <a:solidFill>
                <a:schemeClr val="accent1"/>
              </a:solidFill>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Content Placeholder 2"/>
          <p:cNvSpPr>
            <a:spLocks noGrp="1"/>
          </p:cNvSpPr>
          <p:nvPr>
            <p:ph sz="quarter" idx="17"/>
          </p:nvPr>
        </p:nvSpPr>
        <p:spPr/>
        <p:txBody>
          <a:bodyPr/>
          <a:lstStyle/>
          <a:p>
            <a:pPr lvl="1"/>
            <a:r>
              <a:rPr lang="en-US" dirty="0" smtClean="0">
                <a:solidFill>
                  <a:schemeClr val="accent2"/>
                </a:solidFill>
              </a:rPr>
              <a:t>Service Organization/Service Provider: </a:t>
            </a:r>
            <a:r>
              <a:rPr lang="en-US" dirty="0" smtClean="0"/>
              <a:t>The entity (or segment of an entity) that provides services to the user organization.</a:t>
            </a:r>
          </a:p>
          <a:p>
            <a:pPr lvl="1"/>
            <a:r>
              <a:rPr lang="en-US" dirty="0" smtClean="0">
                <a:solidFill>
                  <a:schemeClr val="accent2"/>
                </a:solidFill>
              </a:rPr>
              <a:t>User Organization:  </a:t>
            </a:r>
            <a:r>
              <a:rPr lang="en-US" dirty="0" smtClean="0"/>
              <a:t>The entity that has engaged a Service Provider and whose financial statements are being audited. </a:t>
            </a:r>
          </a:p>
          <a:p>
            <a:pPr lvl="1"/>
            <a:r>
              <a:rPr lang="en-US" dirty="0" smtClean="0">
                <a:solidFill>
                  <a:schemeClr val="accent2"/>
                </a:solidFill>
              </a:rPr>
              <a:t>Service Auditor:  </a:t>
            </a:r>
            <a:r>
              <a:rPr lang="en-US" dirty="0" smtClean="0"/>
              <a:t>The independent auditor firm performing the SAS 70 audit services.</a:t>
            </a:r>
          </a:p>
          <a:p>
            <a:pPr lvl="1"/>
            <a:r>
              <a:rPr lang="en-US" dirty="0" smtClean="0">
                <a:solidFill>
                  <a:schemeClr val="accent2"/>
                </a:solidFill>
              </a:rPr>
              <a:t>User Auditor: </a:t>
            </a:r>
            <a:r>
              <a:rPr lang="en-US" dirty="0" smtClean="0"/>
              <a:t>The auditor who reports on the financial statements of the user organization. </a:t>
            </a:r>
          </a:p>
          <a:p>
            <a:pPr lvl="1"/>
            <a:r>
              <a:rPr lang="en-US" dirty="0" smtClean="0">
                <a:solidFill>
                  <a:schemeClr val="accent2"/>
                </a:solidFill>
              </a:rPr>
              <a:t>Service Auditor's Report: </a:t>
            </a:r>
            <a:r>
              <a:rPr lang="en-US" dirty="0" smtClean="0"/>
              <a:t>The report issued by the service auditor expressing an opinion on whether the Service Provider’s internal controls are designed and operating effectively as of a specific date.</a:t>
            </a:r>
          </a:p>
          <a:p>
            <a:endParaRPr lang="en-US" dirty="0" smtClean="0"/>
          </a:p>
        </p:txBody>
      </p:sp>
      <p:sp>
        <p:nvSpPr>
          <p:cNvPr id="2" name="Title 1"/>
          <p:cNvSpPr>
            <a:spLocks noGrp="1"/>
          </p:cNvSpPr>
          <p:nvPr>
            <p:ph type="title"/>
          </p:nvPr>
        </p:nvSpPr>
        <p:spPr/>
        <p:txBody>
          <a:bodyPr/>
          <a:lstStyle/>
          <a:p>
            <a:r>
              <a:rPr lang="en-US" smtClean="0"/>
              <a:t>Common SAS 70 Terminology</a:t>
            </a:r>
          </a:p>
        </p:txBody>
      </p:sp>
      <p:sp>
        <p:nvSpPr>
          <p:cNvPr id="8" name="Slide Number Placeholder 7"/>
          <p:cNvSpPr>
            <a:spLocks noGrp="1"/>
          </p:cNvSpPr>
          <p:nvPr>
            <p:ph type="sldNum" sz="quarter" idx="19"/>
          </p:nvPr>
        </p:nvSpPr>
        <p:spPr/>
        <p:txBody>
          <a:bodyPr/>
          <a:lstStyle/>
          <a:p>
            <a:pPr>
              <a:defRPr/>
            </a:pPr>
            <a:fld id="{9C689B10-9C5F-4531-8CC1-6F16AC0AE3D5}"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sz="quarter" idx="17"/>
          </p:nvPr>
        </p:nvSpPr>
        <p:spPr/>
        <p:txBody>
          <a:bodyPr/>
          <a:lstStyle/>
          <a:p>
            <a:pPr lvl="1"/>
            <a:r>
              <a:rPr lang="en-US" dirty="0" smtClean="0">
                <a:solidFill>
                  <a:schemeClr val="accent2"/>
                </a:solidFill>
              </a:rPr>
              <a:t>User Control Considerations (UCC): </a:t>
            </a:r>
            <a:r>
              <a:rPr lang="en-US" dirty="0" smtClean="0"/>
              <a:t>Controls the Service Provider expects User Organizations to be performing.  It is the responsibility of the User Organization to design and implement these controls. </a:t>
            </a:r>
          </a:p>
          <a:p>
            <a:pPr lvl="1"/>
            <a:r>
              <a:rPr lang="en-US" dirty="0" smtClean="0">
                <a:solidFill>
                  <a:schemeClr val="accent2"/>
                </a:solidFill>
              </a:rPr>
              <a:t>Coverage Period: </a:t>
            </a:r>
            <a:r>
              <a:rPr lang="en-US" dirty="0" smtClean="0"/>
              <a:t>Applies to a Type II SAS 70 and refers to the period of time that the control objectives and related control activities were in place and tested for operational effectiveness (i.e., 10/1/05 to 9/30/06).  Tests of controls are performed on a sample selected from the coverage period.</a:t>
            </a:r>
          </a:p>
          <a:p>
            <a:pPr lvl="1"/>
            <a:r>
              <a:rPr lang="en-US" dirty="0" smtClean="0">
                <a:solidFill>
                  <a:schemeClr val="accent2"/>
                </a:solidFill>
              </a:rPr>
              <a:t>Gap Period: </a:t>
            </a:r>
            <a:r>
              <a:rPr lang="en-US" dirty="0" smtClean="0"/>
              <a:t>The difference in the "as of" or "period end" date in the SAS 70 Report and the year end date of the User Organization financial statements.  For example, if a SAS 70 Report's "as of" or "period end" date were 9/30, based on the User Organization’s fiscal year end date of 12/31, the Gap Period, or period not covered by the SAS 70 Report is three months.</a:t>
            </a:r>
          </a:p>
          <a:p>
            <a:endParaRPr lang="en-US" dirty="0" smtClean="0"/>
          </a:p>
        </p:txBody>
      </p:sp>
      <p:sp>
        <p:nvSpPr>
          <p:cNvPr id="2" name="Title 1"/>
          <p:cNvSpPr>
            <a:spLocks noGrp="1"/>
          </p:cNvSpPr>
          <p:nvPr>
            <p:ph type="title"/>
          </p:nvPr>
        </p:nvSpPr>
        <p:spPr/>
        <p:txBody>
          <a:bodyPr/>
          <a:lstStyle/>
          <a:p>
            <a:r>
              <a:rPr lang="en-US" smtClean="0"/>
              <a:t>Common SAS 70 Terminology</a:t>
            </a:r>
          </a:p>
        </p:txBody>
      </p:sp>
      <p:sp>
        <p:nvSpPr>
          <p:cNvPr id="6" name="Slide Number Placeholder 5"/>
          <p:cNvSpPr>
            <a:spLocks noGrp="1"/>
          </p:cNvSpPr>
          <p:nvPr>
            <p:ph type="sldNum" sz="quarter" idx="19"/>
          </p:nvPr>
        </p:nvSpPr>
        <p:spPr/>
        <p:txBody>
          <a:bodyPr/>
          <a:lstStyle/>
          <a:p>
            <a:pPr>
              <a:defRPr/>
            </a:pPr>
            <a:fld id="{9C689B10-9C5F-4531-8CC1-6F16AC0AE3D5}"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sz="quarter" idx="17"/>
          </p:nvPr>
        </p:nvSpPr>
        <p:spPr/>
        <p:txBody>
          <a:bodyPr/>
          <a:lstStyle/>
          <a:p>
            <a:r>
              <a:rPr lang="en-US" dirty="0" smtClean="0">
                <a:solidFill>
                  <a:schemeClr val="accent2"/>
                </a:solidFill>
              </a:rPr>
              <a:t>Control Activities: </a:t>
            </a:r>
            <a:r>
              <a:rPr lang="en-US" dirty="0" smtClean="0"/>
              <a:t>The policies, procedures and practices that are put into place to ensure that business objectives are achieved and risk mitigation strategies are carried out. Control activities are developed to specifically address each control objective to mitigate the risks identified</a:t>
            </a:r>
          </a:p>
          <a:p>
            <a:endParaRPr lang="en-US" dirty="0" smtClean="0"/>
          </a:p>
          <a:p>
            <a:endParaRPr lang="en-US" dirty="0" smtClean="0"/>
          </a:p>
        </p:txBody>
      </p:sp>
      <p:sp>
        <p:nvSpPr>
          <p:cNvPr id="2" name="Title 1"/>
          <p:cNvSpPr>
            <a:spLocks noGrp="1"/>
          </p:cNvSpPr>
          <p:nvPr>
            <p:ph type="title"/>
          </p:nvPr>
        </p:nvSpPr>
        <p:spPr/>
        <p:txBody>
          <a:bodyPr/>
          <a:lstStyle/>
          <a:p>
            <a:r>
              <a:rPr lang="en-US" smtClean="0"/>
              <a:t>Common SAS 70 Terminology</a:t>
            </a:r>
          </a:p>
        </p:txBody>
      </p:sp>
      <p:sp>
        <p:nvSpPr>
          <p:cNvPr id="6" name="Slide Number Placeholder 5"/>
          <p:cNvSpPr>
            <a:spLocks noGrp="1"/>
          </p:cNvSpPr>
          <p:nvPr>
            <p:ph type="sldNum" sz="quarter" idx="19"/>
          </p:nvPr>
        </p:nvSpPr>
        <p:spPr/>
        <p:txBody>
          <a:bodyPr/>
          <a:lstStyle/>
          <a:p>
            <a:pPr>
              <a:defRPr/>
            </a:pPr>
            <a:fld id="{9C689B10-9C5F-4531-8CC1-6F16AC0AE3D5}"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SAS 70 Report Overview</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Content Placeholder 2"/>
          <p:cNvSpPr>
            <a:spLocks noGrp="1"/>
          </p:cNvSpPr>
          <p:nvPr>
            <p:ph sz="quarter" idx="17"/>
          </p:nvPr>
        </p:nvSpPr>
        <p:spPr/>
        <p:txBody>
          <a:bodyPr/>
          <a:lstStyle/>
          <a:p>
            <a:r>
              <a:rPr lang="en-US" b="1" dirty="0" smtClean="0">
                <a:solidFill>
                  <a:schemeClr val="accent2"/>
                </a:solidFill>
              </a:rPr>
              <a:t>Type I SAS 70 Report</a:t>
            </a:r>
          </a:p>
          <a:p>
            <a:endParaRPr lang="en-US" dirty="0" smtClean="0"/>
          </a:p>
          <a:p>
            <a:r>
              <a:rPr lang="en-GB" dirty="0" smtClean="0"/>
              <a:t>Purpose is to answer the following question:</a:t>
            </a:r>
          </a:p>
          <a:p>
            <a:pPr lvl="1"/>
            <a:r>
              <a:rPr lang="en-GB" dirty="0" smtClean="0"/>
              <a:t>Are the internal controls designed effectively to meet stated control objectives and were the controls in place as of specified date?</a:t>
            </a:r>
          </a:p>
          <a:p>
            <a:pPr lvl="2"/>
            <a:r>
              <a:rPr lang="en-GB" dirty="0" smtClean="0"/>
              <a:t>Controls documented</a:t>
            </a:r>
          </a:p>
          <a:p>
            <a:pPr lvl="2"/>
            <a:r>
              <a:rPr lang="en-GB" dirty="0" smtClean="0"/>
              <a:t>No testing involved</a:t>
            </a:r>
            <a:endParaRPr lang="en-US" dirty="0" smtClean="0"/>
          </a:p>
          <a:p>
            <a:endParaRPr lang="en-US" dirty="0" smtClean="0"/>
          </a:p>
          <a:p>
            <a:endParaRPr lang="en-US" dirty="0" smtClean="0"/>
          </a:p>
        </p:txBody>
      </p:sp>
      <p:sp>
        <p:nvSpPr>
          <p:cNvPr id="2" name="Title 1"/>
          <p:cNvSpPr>
            <a:spLocks noGrp="1"/>
          </p:cNvSpPr>
          <p:nvPr>
            <p:ph type="title"/>
          </p:nvPr>
        </p:nvSpPr>
        <p:spPr/>
        <p:txBody>
          <a:bodyPr/>
          <a:lstStyle/>
          <a:p>
            <a:r>
              <a:rPr lang="en-US" smtClean="0"/>
              <a:t>SAS 70 Reports – Type I</a:t>
            </a:r>
          </a:p>
        </p:txBody>
      </p:sp>
      <p:sp>
        <p:nvSpPr>
          <p:cNvPr id="6" name="Slide Number Placeholder 5"/>
          <p:cNvSpPr>
            <a:spLocks noGrp="1"/>
          </p:cNvSpPr>
          <p:nvPr>
            <p:ph type="sldNum" sz="quarter" idx="19"/>
          </p:nvPr>
        </p:nvSpPr>
        <p:spPr/>
        <p:txBody>
          <a:bodyPr/>
          <a:lstStyle/>
          <a:p>
            <a:pPr>
              <a:defRPr/>
            </a:pPr>
            <a:fld id="{9C689B10-9C5F-4531-8CC1-6F16AC0AE3D5}"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Content Placeholder 2"/>
          <p:cNvSpPr>
            <a:spLocks noGrp="1"/>
          </p:cNvSpPr>
          <p:nvPr>
            <p:ph sz="quarter" idx="17"/>
          </p:nvPr>
        </p:nvSpPr>
        <p:spPr/>
        <p:txBody>
          <a:bodyPr/>
          <a:lstStyle/>
          <a:p>
            <a:r>
              <a:rPr lang="en-US" b="1" dirty="0" smtClean="0">
                <a:solidFill>
                  <a:schemeClr val="accent2"/>
                </a:solidFill>
              </a:rPr>
              <a:t>Type II SAS 70 Report</a:t>
            </a:r>
          </a:p>
          <a:p>
            <a:endParaRPr lang="en-US" dirty="0" smtClean="0"/>
          </a:p>
          <a:p>
            <a:r>
              <a:rPr lang="en-GB" dirty="0" smtClean="0"/>
              <a:t>Purpose is to answer the following question:</a:t>
            </a:r>
          </a:p>
          <a:p>
            <a:pPr lvl="1"/>
            <a:r>
              <a:rPr lang="en-GB" dirty="0" smtClean="0"/>
              <a:t>Are controls designed AND operating effectively over a six month minimum period?</a:t>
            </a:r>
          </a:p>
          <a:p>
            <a:pPr lvl="2"/>
            <a:r>
              <a:rPr lang="en-GB" dirty="0" smtClean="0"/>
              <a:t>Controls documented</a:t>
            </a:r>
          </a:p>
          <a:p>
            <a:pPr lvl="2"/>
            <a:r>
              <a:rPr lang="en-GB" dirty="0" smtClean="0"/>
              <a:t>Controls tested to determine if operating as designed</a:t>
            </a:r>
          </a:p>
          <a:p>
            <a:pPr lvl="2"/>
            <a:r>
              <a:rPr lang="en-GB" dirty="0" smtClean="0"/>
              <a:t>Testing period must be at least 6 months</a:t>
            </a:r>
          </a:p>
          <a:p>
            <a:endParaRPr lang="en-US" dirty="0" smtClean="0"/>
          </a:p>
        </p:txBody>
      </p:sp>
      <p:sp>
        <p:nvSpPr>
          <p:cNvPr id="2" name="Title 1"/>
          <p:cNvSpPr>
            <a:spLocks noGrp="1"/>
          </p:cNvSpPr>
          <p:nvPr>
            <p:ph type="title"/>
          </p:nvPr>
        </p:nvSpPr>
        <p:spPr/>
        <p:txBody>
          <a:bodyPr/>
          <a:lstStyle/>
          <a:p>
            <a:r>
              <a:rPr lang="en-US" smtClean="0"/>
              <a:t>SAS 70 Reports – Type II</a:t>
            </a:r>
          </a:p>
        </p:txBody>
      </p:sp>
      <p:sp>
        <p:nvSpPr>
          <p:cNvPr id="6" name="Slide Number Placeholder 5"/>
          <p:cNvSpPr>
            <a:spLocks noGrp="1"/>
          </p:cNvSpPr>
          <p:nvPr>
            <p:ph type="sldNum" sz="quarter" idx="19"/>
          </p:nvPr>
        </p:nvSpPr>
        <p:spPr/>
        <p:txBody>
          <a:bodyPr/>
          <a:lstStyle/>
          <a:p>
            <a:pPr>
              <a:defRPr/>
            </a:pPr>
            <a:fld id="{9C689B10-9C5F-4531-8CC1-6F16AC0AE3D5}"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7"/>
          </p:nvPr>
        </p:nvSpPr>
        <p:spPr/>
        <p:txBody>
          <a:bodyPr/>
          <a:lstStyle/>
          <a:p>
            <a:r>
              <a:rPr lang="en-GB" b="1" dirty="0" smtClean="0">
                <a:solidFill>
                  <a:schemeClr val="accent2"/>
                </a:solidFill>
              </a:rPr>
              <a:t>Type I SAS 70 Report:</a:t>
            </a:r>
          </a:p>
          <a:p>
            <a:pPr lvl="1"/>
            <a:r>
              <a:rPr lang="en-GB" dirty="0" smtClean="0"/>
              <a:t>For informational uses only since no testing performed.</a:t>
            </a:r>
          </a:p>
          <a:p>
            <a:pPr lvl="1"/>
            <a:r>
              <a:rPr lang="en-GB" dirty="0" smtClean="0"/>
              <a:t>User Auditor cannot rely on the report during audit fieldwork.</a:t>
            </a:r>
          </a:p>
          <a:p>
            <a:pPr lvl="1"/>
            <a:r>
              <a:rPr lang="en-GB" dirty="0" smtClean="0"/>
              <a:t>User Auditor required to conduct their own tests of controls to gain assurance (i.e., visit Service Organization).</a:t>
            </a:r>
          </a:p>
          <a:p>
            <a:endParaRPr lang="en-US" dirty="0"/>
          </a:p>
        </p:txBody>
      </p:sp>
      <p:sp>
        <p:nvSpPr>
          <p:cNvPr id="2" name="Title 1"/>
          <p:cNvSpPr>
            <a:spLocks noGrp="1"/>
          </p:cNvSpPr>
          <p:nvPr>
            <p:ph type="title"/>
          </p:nvPr>
        </p:nvSpPr>
        <p:spPr/>
        <p:txBody>
          <a:bodyPr/>
          <a:lstStyle/>
          <a:p>
            <a:r>
              <a:rPr lang="en-US" smtClean="0"/>
              <a:t>Impact of Each Report</a:t>
            </a:r>
            <a:endParaRPr lang="en-US" dirty="0"/>
          </a:p>
        </p:txBody>
      </p:sp>
      <p:sp>
        <p:nvSpPr>
          <p:cNvPr id="6" name="Slide Number Placeholder 5"/>
          <p:cNvSpPr>
            <a:spLocks noGrp="1"/>
          </p:cNvSpPr>
          <p:nvPr>
            <p:ph type="sldNum" sz="quarter" idx="19"/>
          </p:nvPr>
        </p:nvSpPr>
        <p:spPr/>
        <p:txBody>
          <a:bodyPr/>
          <a:lstStyle/>
          <a:p>
            <a:pPr>
              <a:defRPr/>
            </a:pPr>
            <a:fld id="{9C689B10-9C5F-4531-8CC1-6F16AC0AE3D5}"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7"/>
          </p:nvPr>
        </p:nvSpPr>
        <p:spPr/>
        <p:txBody>
          <a:bodyPr/>
          <a:lstStyle/>
          <a:p>
            <a:r>
              <a:rPr lang="en-GB" b="1" dirty="0" smtClean="0">
                <a:solidFill>
                  <a:schemeClr val="accent2"/>
                </a:solidFill>
              </a:rPr>
              <a:t>Type II SAS 70 Report:</a:t>
            </a:r>
          </a:p>
          <a:p>
            <a:pPr lvl="1"/>
            <a:r>
              <a:rPr lang="en-GB" dirty="0" smtClean="0"/>
              <a:t>Provides evidence of effectiveness of controls.</a:t>
            </a:r>
          </a:p>
          <a:p>
            <a:pPr lvl="1"/>
            <a:r>
              <a:rPr lang="en-GB" dirty="0" smtClean="0"/>
              <a:t>User Auditor can place reliance of the report during planning and fieldwork phases of the audit.</a:t>
            </a:r>
          </a:p>
          <a:p>
            <a:pPr lvl="1"/>
            <a:r>
              <a:rPr lang="en-GB" dirty="0" smtClean="0"/>
              <a:t>Additional testing by the User Auditor not necessarily required.</a:t>
            </a:r>
          </a:p>
          <a:p>
            <a:endParaRPr lang="en-US" dirty="0"/>
          </a:p>
        </p:txBody>
      </p:sp>
      <p:sp>
        <p:nvSpPr>
          <p:cNvPr id="2" name="Title 1"/>
          <p:cNvSpPr>
            <a:spLocks noGrp="1"/>
          </p:cNvSpPr>
          <p:nvPr>
            <p:ph type="title"/>
          </p:nvPr>
        </p:nvSpPr>
        <p:spPr/>
        <p:txBody>
          <a:bodyPr/>
          <a:lstStyle/>
          <a:p>
            <a:r>
              <a:rPr lang="en-US" smtClean="0"/>
              <a:t>Impact of Each Report</a:t>
            </a:r>
            <a:endParaRPr lang="en-US" dirty="0"/>
          </a:p>
        </p:txBody>
      </p:sp>
      <p:sp>
        <p:nvSpPr>
          <p:cNvPr id="6" name="Slide Number Placeholder 5"/>
          <p:cNvSpPr>
            <a:spLocks noGrp="1"/>
          </p:cNvSpPr>
          <p:nvPr>
            <p:ph type="sldNum" sz="quarter" idx="19"/>
          </p:nvPr>
        </p:nvSpPr>
        <p:spPr/>
        <p:txBody>
          <a:bodyPr/>
          <a:lstStyle/>
          <a:p>
            <a:pPr>
              <a:defRPr/>
            </a:pPr>
            <a:fld id="{9C689B10-9C5F-4531-8CC1-6F16AC0AE3D5}"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Content Placeholder 2"/>
          <p:cNvSpPr>
            <a:spLocks noGrp="1"/>
          </p:cNvSpPr>
          <p:nvPr>
            <p:ph sz="quarter" idx="17"/>
          </p:nvPr>
        </p:nvSpPr>
        <p:spPr/>
        <p:txBody>
          <a:bodyPr/>
          <a:lstStyle/>
          <a:p>
            <a:pPr lvl="1"/>
            <a:r>
              <a:rPr lang="en-US" dirty="0" smtClean="0">
                <a:solidFill>
                  <a:schemeClr val="accent2"/>
                </a:solidFill>
              </a:rPr>
              <a:t>Report of Independent Service Auditors </a:t>
            </a:r>
            <a:r>
              <a:rPr lang="en-US" dirty="0" smtClean="0"/>
              <a:t>– Contains the Service Auditor’s opinion letter and states whether the opinion is qualified or unqualified (also referred to as a “clean” opinion).</a:t>
            </a:r>
          </a:p>
          <a:p>
            <a:pPr lvl="1"/>
            <a:r>
              <a:rPr lang="en-US" dirty="0" smtClean="0">
                <a:solidFill>
                  <a:schemeClr val="accent2"/>
                </a:solidFill>
              </a:rPr>
              <a:t>Service Provider's Description of Controls </a:t>
            </a:r>
            <a:r>
              <a:rPr lang="en-US" dirty="0" smtClean="0"/>
              <a:t>– Prepared by the Service Provider and provides a narrative description of the processes and controls covered by the scope of the report.</a:t>
            </a:r>
          </a:p>
          <a:p>
            <a:pPr lvl="1"/>
            <a:r>
              <a:rPr lang="en-US" dirty="0" smtClean="0">
                <a:solidFill>
                  <a:schemeClr val="accent2"/>
                </a:solidFill>
              </a:rPr>
              <a:t>Information provided by the Service Auditor </a:t>
            </a:r>
            <a:r>
              <a:rPr lang="en-US" dirty="0" smtClean="0"/>
              <a:t>– Contains the Service Auditor’s procedures and results (auditor's control tests and results).</a:t>
            </a:r>
          </a:p>
          <a:p>
            <a:pPr lvl="1"/>
            <a:r>
              <a:rPr lang="en-US" dirty="0" smtClean="0">
                <a:solidFill>
                  <a:schemeClr val="accent2"/>
                </a:solidFill>
              </a:rPr>
              <a:t>Other Information provided by the Service Organization </a:t>
            </a:r>
            <a:r>
              <a:rPr lang="en-US" dirty="0" smtClean="0"/>
              <a:t>– Contains additional information not covered by the Service Auditor’s opinion, often disaster recovery/ business continuity planning information. </a:t>
            </a:r>
          </a:p>
          <a:p>
            <a:endParaRPr lang="en-US" dirty="0" smtClean="0"/>
          </a:p>
        </p:txBody>
      </p:sp>
      <p:sp>
        <p:nvSpPr>
          <p:cNvPr id="2" name="Title 1"/>
          <p:cNvSpPr>
            <a:spLocks noGrp="1"/>
          </p:cNvSpPr>
          <p:nvPr>
            <p:ph type="title"/>
          </p:nvPr>
        </p:nvSpPr>
        <p:spPr/>
        <p:txBody>
          <a:bodyPr/>
          <a:lstStyle/>
          <a:p>
            <a:r>
              <a:rPr lang="en-US" dirty="0" smtClean="0"/>
              <a:t>SAS 70 Report Format and Content</a:t>
            </a:r>
          </a:p>
        </p:txBody>
      </p:sp>
      <p:sp>
        <p:nvSpPr>
          <p:cNvPr id="6" name="Slide Number Placeholder 5"/>
          <p:cNvSpPr>
            <a:spLocks noGrp="1"/>
          </p:cNvSpPr>
          <p:nvPr>
            <p:ph type="sldNum" sz="quarter" idx="19"/>
          </p:nvPr>
        </p:nvSpPr>
        <p:spPr/>
        <p:txBody>
          <a:bodyPr/>
          <a:lstStyle/>
          <a:p>
            <a:pPr>
              <a:defRPr/>
            </a:pPr>
            <a:fld id="{9C689B10-9C5F-4531-8CC1-6F16AC0AE3D5}"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Content Placeholder 2"/>
          <p:cNvSpPr>
            <a:spLocks noGrp="1"/>
          </p:cNvSpPr>
          <p:nvPr>
            <p:ph sz="quarter" idx="17"/>
          </p:nvPr>
        </p:nvSpPr>
        <p:spPr/>
        <p:txBody>
          <a:bodyPr/>
          <a:lstStyle/>
          <a:p>
            <a:pPr lvl="1"/>
            <a:r>
              <a:rPr lang="en-US" dirty="0" smtClean="0"/>
              <a:t>Written solely by independent Service Auditor (“letter” format addressed to Service Organization)</a:t>
            </a:r>
          </a:p>
          <a:p>
            <a:pPr lvl="1"/>
            <a:r>
              <a:rPr lang="en-US" dirty="0" smtClean="0"/>
              <a:t>Contains standard language for:</a:t>
            </a:r>
          </a:p>
          <a:p>
            <a:pPr lvl="2"/>
            <a:r>
              <a:rPr lang="en-US" dirty="0" smtClean="0"/>
              <a:t>Specifying the scope of the SAS 70 review performed by the independent Service Auditor, including whether subservice organizations are included in the examination (“inclusive method”) or excluded (“carve-out method”);</a:t>
            </a:r>
          </a:p>
          <a:p>
            <a:pPr lvl="2"/>
            <a:r>
              <a:rPr lang="en-US" dirty="0" smtClean="0"/>
              <a:t>Indicating if internal control examination procedures extended to assessing design only (Type I) or included tests of operating effectiveness (Type II); and</a:t>
            </a:r>
          </a:p>
          <a:p>
            <a:pPr lvl="2"/>
            <a:r>
              <a:rPr lang="en-US" dirty="0" smtClean="0"/>
              <a:t>Concluding on the description, design and operating effectiveness of internal controls</a:t>
            </a:r>
          </a:p>
          <a:p>
            <a:pPr lvl="3"/>
            <a:r>
              <a:rPr lang="en-US" dirty="0" smtClean="0"/>
              <a:t>Qualified Opinion: One or more control objectives were not achieved.</a:t>
            </a:r>
          </a:p>
          <a:p>
            <a:pPr lvl="3"/>
            <a:r>
              <a:rPr lang="en-US" dirty="0" smtClean="0"/>
              <a:t>Unqualified Opinion: “Clean Report. All control objectives were achieved. </a:t>
            </a:r>
          </a:p>
          <a:p>
            <a:endParaRPr lang="en-US" dirty="0" smtClean="0"/>
          </a:p>
        </p:txBody>
      </p:sp>
      <p:sp>
        <p:nvSpPr>
          <p:cNvPr id="2" name="Title 1"/>
          <p:cNvSpPr>
            <a:spLocks noGrp="1"/>
          </p:cNvSpPr>
          <p:nvPr>
            <p:ph type="title"/>
          </p:nvPr>
        </p:nvSpPr>
        <p:spPr/>
        <p:txBody>
          <a:bodyPr/>
          <a:lstStyle/>
          <a:p>
            <a:r>
              <a:rPr lang="en-US" smtClean="0"/>
              <a:t>Report of Independent Service Auditors</a:t>
            </a:r>
          </a:p>
        </p:txBody>
      </p:sp>
      <p:sp>
        <p:nvSpPr>
          <p:cNvPr id="8" name="Slide Number Placeholder 7"/>
          <p:cNvSpPr>
            <a:spLocks noGrp="1"/>
          </p:cNvSpPr>
          <p:nvPr>
            <p:ph type="sldNum" sz="quarter" idx="19"/>
          </p:nvPr>
        </p:nvSpPr>
        <p:spPr/>
        <p:txBody>
          <a:bodyPr/>
          <a:lstStyle/>
          <a:p>
            <a:pPr>
              <a:defRPr/>
            </a:pPr>
            <a:fld id="{9C689B10-9C5F-4531-8CC1-6F16AC0AE3D5}"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sz="quarter" idx="17"/>
          </p:nvPr>
        </p:nvSpPr>
        <p:spPr/>
        <p:txBody>
          <a:bodyPr/>
          <a:lstStyle/>
          <a:p>
            <a:pPr lvl="1"/>
            <a:r>
              <a:rPr lang="en-US" dirty="0" smtClean="0"/>
              <a:t>Background </a:t>
            </a:r>
            <a:r>
              <a:rPr lang="en-US" dirty="0" smtClean="0"/>
              <a:t>Information and Overview</a:t>
            </a:r>
          </a:p>
          <a:p>
            <a:pPr lvl="1"/>
            <a:r>
              <a:rPr lang="en-US" dirty="0" smtClean="0"/>
              <a:t>Common SAS 70 Terminology</a:t>
            </a:r>
          </a:p>
          <a:p>
            <a:pPr lvl="1"/>
            <a:r>
              <a:rPr lang="en-US" dirty="0" smtClean="0"/>
              <a:t>SAS 70 Report Overview</a:t>
            </a:r>
          </a:p>
          <a:p>
            <a:pPr lvl="1"/>
            <a:r>
              <a:rPr lang="en-US" dirty="0" smtClean="0"/>
              <a:t>Evaluating a SAS 70 Report</a:t>
            </a:r>
          </a:p>
          <a:p>
            <a:pPr lvl="1">
              <a:buNone/>
            </a:pPr>
            <a:endParaRPr lang="en-US" dirty="0" smtClean="0"/>
          </a:p>
          <a:p>
            <a:endParaRPr lang="en-US" dirty="0" smtClean="0"/>
          </a:p>
        </p:txBody>
      </p:sp>
      <p:sp>
        <p:nvSpPr>
          <p:cNvPr id="2" name="Title 1"/>
          <p:cNvSpPr>
            <a:spLocks noGrp="1"/>
          </p:cNvSpPr>
          <p:nvPr>
            <p:ph type="title"/>
          </p:nvPr>
        </p:nvSpPr>
        <p:spPr/>
        <p:txBody>
          <a:bodyPr/>
          <a:lstStyle/>
          <a:p>
            <a:r>
              <a:rPr lang="en-US" smtClean="0"/>
              <a:t>Agenda</a:t>
            </a:r>
            <a:endParaRPr lang="en-US"/>
          </a:p>
        </p:txBody>
      </p:sp>
      <p:sp>
        <p:nvSpPr>
          <p:cNvPr id="6" name="Slide Number Placeholder 5"/>
          <p:cNvSpPr>
            <a:spLocks noGrp="1"/>
          </p:cNvSpPr>
          <p:nvPr>
            <p:ph type="sldNum" sz="quarter" idx="19"/>
          </p:nvPr>
        </p:nvSpPr>
        <p:spPr/>
        <p:txBody>
          <a:bodyPr/>
          <a:lstStyle/>
          <a:p>
            <a:pPr>
              <a:defRPr/>
            </a:pPr>
            <a:fld id="{9C689B10-9C5F-4531-8CC1-6F16AC0AE3D5}"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Content Placeholder 2"/>
          <p:cNvSpPr>
            <a:spLocks noGrp="1"/>
          </p:cNvSpPr>
          <p:nvPr>
            <p:ph sz="quarter" idx="17"/>
          </p:nvPr>
        </p:nvSpPr>
        <p:spPr/>
        <p:txBody>
          <a:bodyPr/>
          <a:lstStyle/>
          <a:p>
            <a:pPr lvl="1"/>
            <a:r>
              <a:rPr lang="en-US" dirty="0" smtClean="0"/>
              <a:t>Written by the Service Provider (with input from Service Auditor)</a:t>
            </a:r>
          </a:p>
          <a:p>
            <a:pPr lvl="1"/>
            <a:r>
              <a:rPr lang="en-US" dirty="0" smtClean="0"/>
              <a:t>“Free Format” (not standardized)</a:t>
            </a:r>
          </a:p>
          <a:p>
            <a:pPr lvl="1"/>
            <a:r>
              <a:rPr lang="en-US" dirty="0" smtClean="0"/>
              <a:t>Typically includes wording to define purpose and scope of report</a:t>
            </a:r>
          </a:p>
          <a:p>
            <a:pPr lvl="1"/>
            <a:r>
              <a:rPr lang="en-US" dirty="0" smtClean="0"/>
              <a:t>Bulk of the section is for management to describe control environment and to define control objectives (may include process flows and control narratives)</a:t>
            </a:r>
          </a:p>
          <a:p>
            <a:pPr lvl="1"/>
            <a:r>
              <a:rPr lang="en-US" dirty="0" smtClean="0"/>
              <a:t>User Control Considerations (UCCs) are typically defined within this section and define control activities that the Service Organization would expect its User Organizations to have in place in addition to the Service Organization’s controls defined within the report</a:t>
            </a:r>
          </a:p>
          <a:p>
            <a:endParaRPr lang="en-US" dirty="0" smtClean="0"/>
          </a:p>
          <a:p>
            <a:endParaRPr lang="en-US" dirty="0" smtClean="0"/>
          </a:p>
        </p:txBody>
      </p:sp>
      <p:sp>
        <p:nvSpPr>
          <p:cNvPr id="2" name="Title 1"/>
          <p:cNvSpPr>
            <a:spLocks noGrp="1"/>
          </p:cNvSpPr>
          <p:nvPr>
            <p:ph type="title"/>
          </p:nvPr>
        </p:nvSpPr>
        <p:spPr/>
        <p:txBody>
          <a:bodyPr/>
          <a:lstStyle/>
          <a:p>
            <a:r>
              <a:rPr lang="en-US" smtClean="0"/>
              <a:t>Service Organization’s Description of Controls</a:t>
            </a:r>
          </a:p>
        </p:txBody>
      </p:sp>
      <p:sp>
        <p:nvSpPr>
          <p:cNvPr id="8" name="Slide Number Placeholder 7"/>
          <p:cNvSpPr>
            <a:spLocks noGrp="1"/>
          </p:cNvSpPr>
          <p:nvPr>
            <p:ph type="sldNum" sz="quarter" idx="19"/>
          </p:nvPr>
        </p:nvSpPr>
        <p:spPr/>
        <p:txBody>
          <a:bodyPr/>
          <a:lstStyle/>
          <a:p>
            <a:pPr>
              <a:defRPr/>
            </a:pPr>
            <a:fld id="{9C689B10-9C5F-4531-8CC1-6F16AC0AE3D5}"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Content Placeholder 2"/>
          <p:cNvSpPr>
            <a:spLocks noGrp="1"/>
          </p:cNvSpPr>
          <p:nvPr>
            <p:ph sz="quarter" idx="17"/>
          </p:nvPr>
        </p:nvSpPr>
        <p:spPr/>
        <p:txBody>
          <a:bodyPr/>
          <a:lstStyle/>
          <a:p>
            <a:pPr lvl="1"/>
            <a:r>
              <a:rPr lang="en-US" dirty="0" smtClean="0"/>
              <a:t>“Meat and Potatoes” of report</a:t>
            </a:r>
          </a:p>
          <a:p>
            <a:pPr lvl="1"/>
            <a:r>
              <a:rPr lang="en-US" dirty="0" smtClean="0"/>
              <a:t>Typically in a matrix format and identifies the following for each specified control objective:</a:t>
            </a:r>
          </a:p>
          <a:p>
            <a:pPr lvl="2"/>
            <a:r>
              <a:rPr lang="en-US" dirty="0" smtClean="0"/>
              <a:t>Control Activities: All in-scope control activities that, together, achieve the control objective (if designed and operating effectively);</a:t>
            </a:r>
          </a:p>
          <a:p>
            <a:pPr lvl="2"/>
            <a:r>
              <a:rPr lang="en-US" dirty="0" smtClean="0"/>
              <a:t>Test Procedures: Validation procedures performed by the Service Auditor to determine if the control activities had operated effectively throughout the SAS 70 audit period;</a:t>
            </a:r>
          </a:p>
          <a:p>
            <a:pPr lvl="2"/>
            <a:r>
              <a:rPr lang="en-US" dirty="0" smtClean="0"/>
              <a:t>Test Results: Results of testing (usually either “No Exceptions Noted” or “Exceptions Noted”); and</a:t>
            </a:r>
          </a:p>
          <a:p>
            <a:pPr lvl="2"/>
            <a:r>
              <a:rPr lang="en-US" dirty="0" smtClean="0"/>
              <a:t>Management Responses: May include management’s responses to test exceptions</a:t>
            </a:r>
          </a:p>
          <a:p>
            <a:endParaRPr lang="en-US" dirty="0" smtClean="0"/>
          </a:p>
          <a:p>
            <a:endParaRPr lang="en-US" dirty="0" smtClean="0"/>
          </a:p>
        </p:txBody>
      </p:sp>
      <p:sp>
        <p:nvSpPr>
          <p:cNvPr id="2" name="Title 1"/>
          <p:cNvSpPr>
            <a:spLocks noGrp="1"/>
          </p:cNvSpPr>
          <p:nvPr>
            <p:ph type="title"/>
          </p:nvPr>
        </p:nvSpPr>
        <p:spPr/>
        <p:txBody>
          <a:bodyPr/>
          <a:lstStyle/>
          <a:p>
            <a:r>
              <a:rPr lang="en-US" dirty="0" smtClean="0"/>
              <a:t>Information Provided by the Service Auditor</a:t>
            </a:r>
          </a:p>
        </p:txBody>
      </p:sp>
      <p:sp>
        <p:nvSpPr>
          <p:cNvPr id="6" name="Slide Number Placeholder 5"/>
          <p:cNvSpPr>
            <a:spLocks noGrp="1"/>
          </p:cNvSpPr>
          <p:nvPr>
            <p:ph type="sldNum" sz="quarter" idx="19"/>
          </p:nvPr>
        </p:nvSpPr>
        <p:spPr/>
        <p:txBody>
          <a:bodyPr/>
          <a:lstStyle/>
          <a:p>
            <a:pPr>
              <a:defRPr/>
            </a:pPr>
            <a:fld id="{9C689B10-9C5F-4531-8CC1-6F16AC0AE3D5}"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Content Placeholder 2"/>
          <p:cNvSpPr>
            <a:spLocks noGrp="1"/>
          </p:cNvSpPr>
          <p:nvPr>
            <p:ph sz="quarter" idx="17"/>
          </p:nvPr>
        </p:nvSpPr>
        <p:spPr/>
        <p:txBody>
          <a:bodyPr/>
          <a:lstStyle/>
          <a:p>
            <a:pPr lvl="1"/>
            <a:r>
              <a:rPr lang="en-US" dirty="0" smtClean="0"/>
              <a:t>No requirements</a:t>
            </a:r>
          </a:p>
          <a:p>
            <a:pPr lvl="1"/>
            <a:r>
              <a:rPr lang="en-US" dirty="0" smtClean="0"/>
              <a:t>May contain any additional information that the Service Organization would like to disclose to its User Organizations</a:t>
            </a:r>
          </a:p>
          <a:p>
            <a:pPr lvl="1"/>
            <a:r>
              <a:rPr lang="en-US" dirty="0" smtClean="0"/>
              <a:t>Other information may include:</a:t>
            </a:r>
          </a:p>
          <a:p>
            <a:pPr lvl="2"/>
            <a:r>
              <a:rPr lang="en-US" dirty="0" smtClean="0"/>
              <a:t>The Service Organization’s Disaster Recovery Plan</a:t>
            </a:r>
          </a:p>
          <a:p>
            <a:pPr lvl="2"/>
            <a:r>
              <a:rPr lang="en-US" dirty="0" smtClean="0"/>
              <a:t>Other Certifications (PCI, HIPAA, etc.)</a:t>
            </a:r>
          </a:p>
          <a:p>
            <a:endParaRPr lang="en-US" dirty="0" smtClean="0"/>
          </a:p>
          <a:p>
            <a:endParaRPr lang="en-US" dirty="0" smtClean="0"/>
          </a:p>
        </p:txBody>
      </p:sp>
      <p:sp>
        <p:nvSpPr>
          <p:cNvPr id="2" name="Title 1"/>
          <p:cNvSpPr>
            <a:spLocks noGrp="1"/>
          </p:cNvSpPr>
          <p:nvPr>
            <p:ph type="title"/>
          </p:nvPr>
        </p:nvSpPr>
        <p:spPr/>
        <p:txBody>
          <a:bodyPr/>
          <a:lstStyle/>
          <a:p>
            <a:r>
              <a:rPr lang="en-US" smtClean="0"/>
              <a:t>Other Information Provided by the Service Auditor</a:t>
            </a:r>
          </a:p>
        </p:txBody>
      </p:sp>
      <p:sp>
        <p:nvSpPr>
          <p:cNvPr id="6" name="Slide Number Placeholder 5"/>
          <p:cNvSpPr>
            <a:spLocks noGrp="1"/>
          </p:cNvSpPr>
          <p:nvPr>
            <p:ph type="sldNum" sz="quarter" idx="19"/>
          </p:nvPr>
        </p:nvSpPr>
        <p:spPr/>
        <p:txBody>
          <a:bodyPr/>
          <a:lstStyle/>
          <a:p>
            <a:pPr>
              <a:defRPr/>
            </a:pPr>
            <a:fld id="{9C689B10-9C5F-4531-8CC1-6F16AC0AE3D5}"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SAS 70 Report Types - Summary</a:t>
            </a:r>
            <a:endParaRPr lang="en-US" dirty="0"/>
          </a:p>
        </p:txBody>
      </p:sp>
      <p:sp>
        <p:nvSpPr>
          <p:cNvPr id="4" name="Slide Number Placeholder 3"/>
          <p:cNvSpPr>
            <a:spLocks noGrp="1"/>
          </p:cNvSpPr>
          <p:nvPr>
            <p:ph type="sldNum" sz="quarter" idx="19"/>
          </p:nvPr>
        </p:nvSpPr>
        <p:spPr/>
        <p:txBody>
          <a:bodyPr/>
          <a:lstStyle/>
          <a:p>
            <a:pPr>
              <a:defRPr/>
            </a:pPr>
            <a:fld id="{9C689B10-9C5F-4531-8CC1-6F16AC0AE3D5}" type="slidenum">
              <a:rPr lang="en-US" smtClean="0"/>
              <a:pPr>
                <a:defRPr/>
              </a:pPr>
              <a:t>23</a:t>
            </a:fld>
            <a:endParaRPr lang="en-US"/>
          </a:p>
        </p:txBody>
      </p:sp>
      <p:graphicFrame>
        <p:nvGraphicFramePr>
          <p:cNvPr id="5" name="Group 4"/>
          <p:cNvGraphicFramePr>
            <a:graphicFrameLocks noGrp="1"/>
          </p:cNvGraphicFramePr>
          <p:nvPr>
            <p:ph sz="quarter" idx="17"/>
          </p:nvPr>
        </p:nvGraphicFramePr>
        <p:xfrm>
          <a:off x="182563" y="1524000"/>
          <a:ext cx="8382000" cy="3627120"/>
        </p:xfrm>
        <a:graphic>
          <a:graphicData uri="http://schemas.openxmlformats.org/drawingml/2006/table">
            <a:tbl>
              <a:tblPr firstRow="1" bandRow="1">
                <a:tableStyleId>{21E4AEA4-8DFA-4A89-87EB-49C32662AFE0}</a:tableStyleId>
              </a:tblPr>
              <a:tblGrid>
                <a:gridCol w="5792788"/>
                <a:gridCol w="1289050"/>
                <a:gridCol w="1300162"/>
              </a:tblGrid>
              <a:tr h="304800">
                <a:tc>
                  <a:txBody>
                    <a:bodyPr/>
                    <a:lstStyle/>
                    <a:p>
                      <a:pPr marL="342900" marR="0" lvl="0" indent="-342900" algn="ctr" defTabSz="914400" rtl="0" eaLnBrk="0" fontAlgn="base" latinLnBrk="0" hangingPunct="0">
                        <a:lnSpc>
                          <a:spcPct val="100000"/>
                        </a:lnSpc>
                        <a:spcBef>
                          <a:spcPct val="0"/>
                        </a:spcBef>
                        <a:spcAft>
                          <a:spcPct val="0"/>
                        </a:spcAft>
                        <a:buClrTx/>
                        <a:buSzTx/>
                        <a:buFont typeface="Arial" charset="0"/>
                        <a:buNone/>
                        <a:tabLst/>
                      </a:pPr>
                      <a:r>
                        <a:rPr kumimoji="0" lang="en-US" sz="1200" u="none" strike="noStrike" cap="none" normalizeH="0" baseline="0" dirty="0" smtClean="0">
                          <a:ln>
                            <a:noFill/>
                          </a:ln>
                          <a:effectLst/>
                        </a:rPr>
                        <a:t>Report Characteristics</a:t>
                      </a:r>
                      <a:endPar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Arial" charset="0"/>
                      </a:endParaRPr>
                    </a:p>
                  </a:txBody>
                  <a:tcPr anchor="ctr"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 typeface="Arial" charset="0"/>
                        <a:buNone/>
                        <a:tabLst/>
                      </a:pPr>
                      <a:r>
                        <a:rPr kumimoji="0" lang="en-US" sz="1200" u="none" strike="noStrike" cap="none" normalizeH="0" baseline="0" smtClean="0">
                          <a:ln>
                            <a:noFill/>
                          </a:ln>
                          <a:effectLst/>
                        </a:rPr>
                        <a:t>Type I SAS 70</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 typeface="Arial" charset="0"/>
                        <a:buNone/>
                        <a:tabLst/>
                      </a:pPr>
                      <a:r>
                        <a:rPr kumimoji="0" lang="en-US" sz="1200" u="none" strike="noStrike" cap="none" normalizeH="0" baseline="0" smtClean="0">
                          <a:ln>
                            <a:noFill/>
                          </a:ln>
                          <a:effectLst/>
                        </a:rPr>
                        <a:t>Type II SAS 70</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horzOverflow="overflow"/>
                </a:tc>
              </a:tr>
              <a:tr h="180975">
                <a:tc>
                  <a:txBody>
                    <a:bodyPr/>
                    <a:lstStyle/>
                    <a:p>
                      <a:pPr marL="342900" marR="0" lvl="0" indent="-342900" algn="l" defTabSz="914400" rtl="0" eaLnBrk="0" fontAlgn="base" latinLnBrk="0" hangingPunct="0">
                        <a:lnSpc>
                          <a:spcPct val="100000"/>
                        </a:lnSpc>
                        <a:spcBef>
                          <a:spcPct val="0"/>
                        </a:spcBef>
                        <a:spcAft>
                          <a:spcPct val="0"/>
                        </a:spcAft>
                        <a:buClrTx/>
                        <a:buSzTx/>
                        <a:buFont typeface="Arial" charset="0"/>
                        <a:buNone/>
                        <a:tabLst>
                          <a:tab pos="457200" algn="l"/>
                        </a:tabLst>
                      </a:pPr>
                      <a:r>
                        <a:rPr kumimoji="0" lang="en-US" sz="1200" u="none" strike="noStrike" cap="none" normalizeH="0" baseline="0" smtClean="0">
                          <a:ln>
                            <a:noFill/>
                          </a:ln>
                          <a:effectLst/>
                        </a:rPr>
                        <a:t>1. Independent Service Auditors Opinion:</a:t>
                      </a:r>
                      <a:endParaRPr kumimoji="0" lang="en-US" sz="12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horzOverflow="overflow"/>
                </a:tc>
                <a:tc>
                  <a:txBody>
                    <a:bodyPr/>
                    <a:lstStyle/>
                    <a:p>
                      <a:pPr marL="342900" marR="0" lvl="0" indent="-342900" algn="l" defTabSz="914400" rtl="0" eaLnBrk="0" fontAlgn="base" latinLnBrk="0" hangingPunct="0">
                        <a:lnSpc>
                          <a:spcPct val="100000"/>
                        </a:lnSpc>
                        <a:spcBef>
                          <a:spcPct val="0"/>
                        </a:spcBef>
                        <a:spcAft>
                          <a:spcPct val="0"/>
                        </a:spcAft>
                        <a:buClrTx/>
                        <a:buSzTx/>
                        <a:buFont typeface="Arial" charset="0"/>
                        <a:buNone/>
                        <a:tabLst/>
                      </a:pPr>
                      <a:r>
                        <a:rPr kumimoji="0" lang="en-US" sz="1200" u="none" strike="noStrike" cap="none" normalizeH="0" baseline="0" smtClean="0">
                          <a:ln>
                            <a:noFill/>
                          </a:ln>
                          <a:effectLst/>
                        </a:rPr>
                        <a:t>Included</a:t>
                      </a:r>
                      <a:endParaRPr kumimoji="0" lang="en-US" sz="12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anchorCtr="1" horzOverflow="overflow"/>
                </a:tc>
                <a:tc>
                  <a:txBody>
                    <a:bodyPr/>
                    <a:lstStyle/>
                    <a:p>
                      <a:pPr marL="342900" marR="0" lvl="0" indent="-342900" algn="l" defTabSz="914400" rtl="0" eaLnBrk="0" fontAlgn="base" latinLnBrk="0" hangingPunct="0">
                        <a:lnSpc>
                          <a:spcPct val="100000"/>
                        </a:lnSpc>
                        <a:spcBef>
                          <a:spcPct val="0"/>
                        </a:spcBef>
                        <a:spcAft>
                          <a:spcPct val="0"/>
                        </a:spcAft>
                        <a:buClrTx/>
                        <a:buSzTx/>
                        <a:buFont typeface="Arial" charset="0"/>
                        <a:buNone/>
                        <a:tabLst/>
                      </a:pPr>
                      <a:r>
                        <a:rPr kumimoji="0" lang="en-US" sz="1200" u="none" strike="noStrike" cap="none" normalizeH="0" baseline="0" smtClean="0">
                          <a:ln>
                            <a:noFill/>
                          </a:ln>
                          <a:effectLst/>
                        </a:rPr>
                        <a:t>Included</a:t>
                      </a:r>
                      <a:endParaRPr kumimoji="0" lang="en-US" sz="12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anchorCtr="1" horzOverflow="overflow"/>
                </a:tc>
              </a:tr>
              <a:tr h="304800">
                <a:tc>
                  <a:txBody>
                    <a:bodyPr/>
                    <a:lstStyle/>
                    <a:p>
                      <a:pPr marL="342900" marR="0" lvl="0" indent="-342900" algn="l" defTabSz="914400" rtl="0" eaLnBrk="0" fontAlgn="base" latinLnBrk="0" hangingPunct="0">
                        <a:lnSpc>
                          <a:spcPct val="100000"/>
                        </a:lnSpc>
                        <a:spcBef>
                          <a:spcPct val="0"/>
                        </a:spcBef>
                        <a:spcAft>
                          <a:spcPct val="0"/>
                        </a:spcAft>
                        <a:buClrTx/>
                        <a:buSzTx/>
                        <a:buFont typeface="Courier New" pitchFamily="49" charset="0"/>
                        <a:buChar char="o"/>
                        <a:tabLst>
                          <a:tab pos="968375" algn="l"/>
                        </a:tabLst>
                      </a:pPr>
                      <a:r>
                        <a:rPr kumimoji="0" lang="en-US" sz="1200" u="none" strike="noStrike" cap="none" normalizeH="0" baseline="0" smtClean="0">
                          <a:ln>
                            <a:noFill/>
                          </a:ln>
                          <a:effectLst/>
                        </a:rPr>
                        <a:t>Whether the Service Provider’s description of controls presents fairly, in all material respects, the relevant aspects of the Service Provider's controls that had been placed in operation as of a specific date.</a:t>
                      </a:r>
                      <a:endParaRPr kumimoji="0" lang="en-US" sz="12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horzOverflow="overflow"/>
                </a:tc>
                <a:tc>
                  <a:txBody>
                    <a:bodyPr/>
                    <a:lstStyle/>
                    <a:p>
                      <a:pPr marL="342900" marR="0" lvl="0" indent="-342900" algn="l" defTabSz="914400" rtl="0" eaLnBrk="0" fontAlgn="base" latinLnBrk="0" hangingPunct="0">
                        <a:lnSpc>
                          <a:spcPct val="100000"/>
                        </a:lnSpc>
                        <a:spcBef>
                          <a:spcPct val="0"/>
                        </a:spcBef>
                        <a:spcAft>
                          <a:spcPct val="0"/>
                        </a:spcAft>
                        <a:buClrTx/>
                        <a:buSzTx/>
                        <a:buFont typeface="Arial" charset="0"/>
                        <a:buNone/>
                        <a:tabLst/>
                      </a:pPr>
                      <a:r>
                        <a:rPr kumimoji="0" lang="en-US" sz="1200" u="none" strike="noStrike" cap="none" normalizeH="0" baseline="0" smtClean="0">
                          <a:ln>
                            <a:noFill/>
                          </a:ln>
                          <a:effectLst/>
                        </a:rPr>
                        <a:t>Included</a:t>
                      </a:r>
                      <a:endParaRPr kumimoji="0" lang="en-US" sz="12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anchorCtr="1" horzOverflow="overflow"/>
                </a:tc>
                <a:tc>
                  <a:txBody>
                    <a:bodyPr/>
                    <a:lstStyle/>
                    <a:p>
                      <a:pPr marL="342900" marR="0" lvl="0" indent="-342900" algn="l" defTabSz="914400" rtl="0" eaLnBrk="0" fontAlgn="base" latinLnBrk="0" hangingPunct="0">
                        <a:lnSpc>
                          <a:spcPct val="100000"/>
                        </a:lnSpc>
                        <a:spcBef>
                          <a:spcPct val="0"/>
                        </a:spcBef>
                        <a:spcAft>
                          <a:spcPct val="0"/>
                        </a:spcAft>
                        <a:buClrTx/>
                        <a:buSzTx/>
                        <a:buFont typeface="Arial" charset="0"/>
                        <a:buNone/>
                        <a:tabLst/>
                      </a:pPr>
                      <a:r>
                        <a:rPr kumimoji="0" lang="en-US" sz="1200" u="none" strike="noStrike" cap="none" normalizeH="0" baseline="0" smtClean="0">
                          <a:ln>
                            <a:noFill/>
                          </a:ln>
                          <a:effectLst/>
                        </a:rPr>
                        <a:t>Included</a:t>
                      </a:r>
                      <a:endParaRPr kumimoji="0" lang="en-US" sz="12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anchorCtr="1" horzOverflow="overflow"/>
                </a:tc>
              </a:tr>
              <a:tr h="180975">
                <a:tc>
                  <a:txBody>
                    <a:bodyPr/>
                    <a:lstStyle/>
                    <a:p>
                      <a:pPr marL="342900" marR="0" lvl="0" indent="-342900" algn="l" defTabSz="914400" rtl="0" eaLnBrk="0" fontAlgn="base" latinLnBrk="0" hangingPunct="0">
                        <a:lnSpc>
                          <a:spcPct val="100000"/>
                        </a:lnSpc>
                        <a:spcBef>
                          <a:spcPct val="0"/>
                        </a:spcBef>
                        <a:spcAft>
                          <a:spcPct val="0"/>
                        </a:spcAft>
                        <a:buClrTx/>
                        <a:buSzTx/>
                        <a:buFont typeface="Courier New" pitchFamily="49" charset="0"/>
                        <a:buChar char="o"/>
                        <a:tabLst>
                          <a:tab pos="968375" algn="l"/>
                        </a:tabLst>
                      </a:pPr>
                      <a:r>
                        <a:rPr kumimoji="0" lang="en-US" sz="1200" u="none" strike="noStrike" cap="none" normalizeH="0" baseline="0" smtClean="0">
                          <a:ln>
                            <a:noFill/>
                          </a:ln>
                          <a:effectLst/>
                        </a:rPr>
                        <a:t>Whether </a:t>
                      </a:r>
                      <a:r>
                        <a:rPr kumimoji="0" lang="en-US" sz="1400" u="none" strike="noStrike" cap="none" normalizeH="0" baseline="0" smtClean="0">
                          <a:ln>
                            <a:noFill/>
                          </a:ln>
                          <a:effectLst/>
                        </a:rPr>
                        <a:t>the</a:t>
                      </a:r>
                      <a:r>
                        <a:rPr kumimoji="0" lang="en-US" sz="1200" u="none" strike="noStrike" cap="none" normalizeH="0" baseline="0" smtClean="0">
                          <a:ln>
                            <a:noFill/>
                          </a:ln>
                          <a:effectLst/>
                        </a:rPr>
                        <a:t> controls were suitably designed to achieve specified control objectives.</a:t>
                      </a:r>
                      <a:endParaRPr kumimoji="0" lang="en-US" sz="12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horzOverflow="overflow"/>
                </a:tc>
                <a:tc>
                  <a:txBody>
                    <a:bodyPr/>
                    <a:lstStyle/>
                    <a:p>
                      <a:pPr marL="342900" marR="0" lvl="0" indent="-342900" algn="l" defTabSz="914400" rtl="0" eaLnBrk="0" fontAlgn="base" latinLnBrk="0" hangingPunct="0">
                        <a:lnSpc>
                          <a:spcPct val="100000"/>
                        </a:lnSpc>
                        <a:spcBef>
                          <a:spcPct val="0"/>
                        </a:spcBef>
                        <a:spcAft>
                          <a:spcPct val="0"/>
                        </a:spcAft>
                        <a:buClrTx/>
                        <a:buSzTx/>
                        <a:buFont typeface="Arial" charset="0"/>
                        <a:buNone/>
                        <a:tabLst/>
                      </a:pPr>
                      <a:r>
                        <a:rPr kumimoji="0" lang="en-US" sz="1200" u="none" strike="noStrike" cap="none" normalizeH="0" baseline="0" smtClean="0">
                          <a:ln>
                            <a:noFill/>
                          </a:ln>
                          <a:effectLst/>
                        </a:rPr>
                        <a:t>Included</a:t>
                      </a:r>
                      <a:endParaRPr kumimoji="0" lang="en-US" sz="12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anchorCtr="1" horzOverflow="overflow"/>
                </a:tc>
                <a:tc>
                  <a:txBody>
                    <a:bodyPr/>
                    <a:lstStyle/>
                    <a:p>
                      <a:pPr marL="342900" marR="0" lvl="0" indent="-342900" algn="l" defTabSz="914400" rtl="0" eaLnBrk="0" fontAlgn="base" latinLnBrk="0" hangingPunct="0">
                        <a:lnSpc>
                          <a:spcPct val="100000"/>
                        </a:lnSpc>
                        <a:spcBef>
                          <a:spcPct val="0"/>
                        </a:spcBef>
                        <a:spcAft>
                          <a:spcPct val="0"/>
                        </a:spcAft>
                        <a:buClrTx/>
                        <a:buSzTx/>
                        <a:buFont typeface="Arial" charset="0"/>
                        <a:buNone/>
                        <a:tabLst/>
                      </a:pPr>
                      <a:r>
                        <a:rPr kumimoji="0" lang="en-US" sz="1200" u="none" strike="noStrike" cap="none" normalizeH="0" baseline="0" smtClean="0">
                          <a:ln>
                            <a:noFill/>
                          </a:ln>
                          <a:effectLst/>
                        </a:rPr>
                        <a:t>Included</a:t>
                      </a:r>
                      <a:endParaRPr kumimoji="0" lang="en-US" sz="12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anchorCtr="1" horzOverflow="overflow"/>
                </a:tc>
              </a:tr>
              <a:tr h="304800">
                <a:tc>
                  <a:txBody>
                    <a:bodyPr/>
                    <a:lstStyle/>
                    <a:p>
                      <a:pPr marL="342900" marR="0" lvl="0" indent="-342900" algn="l" defTabSz="914400" rtl="0" eaLnBrk="0" fontAlgn="base" latinLnBrk="0" hangingPunct="0">
                        <a:lnSpc>
                          <a:spcPct val="100000"/>
                        </a:lnSpc>
                        <a:spcBef>
                          <a:spcPct val="0"/>
                        </a:spcBef>
                        <a:spcAft>
                          <a:spcPct val="0"/>
                        </a:spcAft>
                        <a:buClrTx/>
                        <a:buSzTx/>
                        <a:buFont typeface="Courier New" pitchFamily="49" charset="0"/>
                        <a:buChar char="o"/>
                        <a:tabLst>
                          <a:tab pos="968375" algn="l"/>
                        </a:tabLst>
                      </a:pPr>
                      <a:r>
                        <a:rPr kumimoji="0" lang="en-US" sz="1200" u="none" strike="noStrike" cap="none" normalizeH="0" baseline="0" smtClean="0">
                          <a:ln>
                            <a:noFill/>
                          </a:ln>
                          <a:effectLst/>
                        </a:rPr>
                        <a:t>Whether the controls that were tested were operating with sufficient effectiveness to provide reasonable, but not absolute, assurance that the control objectives were achieved during the period specified.</a:t>
                      </a:r>
                      <a:endParaRPr kumimoji="0" lang="en-US" sz="12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horzOverflow="overflow"/>
                </a:tc>
                <a:tc>
                  <a:txBody>
                    <a:bodyPr/>
                    <a:lstStyle/>
                    <a:p>
                      <a:pPr marL="342900" marR="0" lvl="0" indent="-342900" algn="l" defTabSz="914400" rtl="0" eaLnBrk="0" fontAlgn="base" latinLnBrk="0" hangingPunct="0">
                        <a:lnSpc>
                          <a:spcPct val="100000"/>
                        </a:lnSpc>
                        <a:spcBef>
                          <a:spcPct val="0"/>
                        </a:spcBef>
                        <a:spcAft>
                          <a:spcPct val="0"/>
                        </a:spcAft>
                        <a:buClrTx/>
                        <a:buSzTx/>
                        <a:buFont typeface="Arial" charset="0"/>
                        <a:buNone/>
                        <a:tabLst/>
                      </a:pPr>
                      <a:r>
                        <a:rPr kumimoji="0" lang="en-US" sz="1200" u="none" strike="noStrike" cap="none" normalizeH="0" baseline="0" smtClean="0">
                          <a:ln>
                            <a:noFill/>
                          </a:ln>
                          <a:effectLst/>
                        </a:rPr>
                        <a:t>Not Included</a:t>
                      </a:r>
                      <a:endParaRPr kumimoji="0" lang="en-US" sz="12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anchorCtr="1"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 typeface="Arial" charset="0"/>
                        <a:buNone/>
                        <a:tabLst/>
                      </a:pPr>
                      <a:r>
                        <a:rPr kumimoji="0" lang="en-US" sz="1200" u="none" strike="noStrike" cap="none" normalizeH="0" baseline="0" smtClean="0">
                          <a:ln>
                            <a:noFill/>
                          </a:ln>
                          <a:effectLst/>
                        </a:rPr>
                        <a:t>Included</a:t>
                      </a:r>
                      <a:endParaRPr kumimoji="0" lang="en-US" sz="12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anchorCtr="1" horzOverflow="overflow"/>
                </a:tc>
              </a:tr>
              <a:tr h="180975">
                <a:tc>
                  <a:txBody>
                    <a:bodyPr/>
                    <a:lstStyle/>
                    <a:p>
                      <a:pPr marL="342900" marR="0" lvl="0" indent="-342900" algn="l" defTabSz="914400" rtl="0" eaLnBrk="0" fontAlgn="base" latinLnBrk="0" hangingPunct="0">
                        <a:lnSpc>
                          <a:spcPct val="100000"/>
                        </a:lnSpc>
                        <a:spcBef>
                          <a:spcPct val="0"/>
                        </a:spcBef>
                        <a:spcAft>
                          <a:spcPct val="0"/>
                        </a:spcAft>
                        <a:buClrTx/>
                        <a:buSzTx/>
                        <a:buFont typeface="Arial" charset="0"/>
                        <a:buNone/>
                        <a:tabLst>
                          <a:tab pos="457200" algn="l"/>
                        </a:tabLst>
                      </a:pPr>
                      <a:r>
                        <a:rPr kumimoji="0" lang="en-US" sz="1200" u="none" strike="noStrike" cap="none" normalizeH="0" baseline="0" smtClean="0">
                          <a:ln>
                            <a:noFill/>
                          </a:ln>
                          <a:effectLst/>
                        </a:rPr>
                        <a:t>2. Service Organization's Description of Controls </a:t>
                      </a:r>
                      <a:endParaRPr kumimoji="0" lang="en-US" sz="12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 typeface="Arial" charset="0"/>
                        <a:buNone/>
                        <a:tabLst/>
                      </a:pPr>
                      <a:r>
                        <a:rPr kumimoji="0" lang="en-US" sz="1200" u="none" strike="noStrike" cap="none" normalizeH="0" baseline="0" smtClean="0">
                          <a:ln>
                            <a:noFill/>
                          </a:ln>
                          <a:effectLst/>
                        </a:rPr>
                        <a:t>Included</a:t>
                      </a:r>
                      <a:endParaRPr kumimoji="0" lang="en-US" sz="12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anchorCtr="1"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 typeface="Arial" charset="0"/>
                        <a:buNone/>
                        <a:tabLst/>
                      </a:pPr>
                      <a:r>
                        <a:rPr kumimoji="0" lang="en-US" sz="1200" u="none" strike="noStrike" cap="none" normalizeH="0" baseline="0" smtClean="0">
                          <a:ln>
                            <a:noFill/>
                          </a:ln>
                          <a:effectLst/>
                        </a:rPr>
                        <a:t>Included</a:t>
                      </a:r>
                      <a:endParaRPr kumimoji="0" lang="en-US" sz="12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anchorCtr="1" horzOverflow="overflow"/>
                </a:tc>
              </a:tr>
              <a:tr h="180975">
                <a:tc>
                  <a:txBody>
                    <a:bodyPr/>
                    <a:lstStyle/>
                    <a:p>
                      <a:pPr marL="342900" marR="0" lvl="0" indent="-342900" algn="l" defTabSz="914400" rtl="0" eaLnBrk="0" fontAlgn="base" latinLnBrk="0" hangingPunct="0">
                        <a:lnSpc>
                          <a:spcPct val="100000"/>
                        </a:lnSpc>
                        <a:spcBef>
                          <a:spcPct val="0"/>
                        </a:spcBef>
                        <a:spcAft>
                          <a:spcPct val="0"/>
                        </a:spcAft>
                        <a:buClrTx/>
                        <a:buSzTx/>
                        <a:buFont typeface="Arial" charset="0"/>
                        <a:buNone/>
                        <a:tabLst>
                          <a:tab pos="457200" algn="l"/>
                        </a:tabLst>
                      </a:pPr>
                      <a:r>
                        <a:rPr kumimoji="0" lang="en-US" sz="1200" u="none" strike="noStrike" cap="none" normalizeH="0" baseline="0" smtClean="0">
                          <a:ln>
                            <a:noFill/>
                          </a:ln>
                          <a:effectLst/>
                        </a:rPr>
                        <a:t>3. Information provided by the Service Auditor (Service Auditors Testing, Results of Testing) </a:t>
                      </a:r>
                      <a:endParaRPr kumimoji="0" lang="en-US" sz="12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 typeface="Arial" charset="0"/>
                        <a:buNone/>
                        <a:tabLst/>
                      </a:pPr>
                      <a:r>
                        <a:rPr kumimoji="0" lang="en-US" sz="1200" u="none" strike="noStrike" cap="none" normalizeH="0" baseline="0" smtClean="0">
                          <a:ln>
                            <a:noFill/>
                          </a:ln>
                          <a:effectLst/>
                        </a:rPr>
                        <a:t>Optional</a:t>
                      </a:r>
                      <a:endParaRPr kumimoji="0" lang="en-US" sz="12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anchorCtr="1"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 typeface="Arial" charset="0"/>
                        <a:buNone/>
                        <a:tabLst/>
                      </a:pPr>
                      <a:r>
                        <a:rPr kumimoji="0" lang="en-US" sz="1200" u="none" strike="noStrike" cap="none" normalizeH="0" baseline="0" smtClean="0">
                          <a:ln>
                            <a:noFill/>
                          </a:ln>
                          <a:effectLst/>
                        </a:rPr>
                        <a:t>Included</a:t>
                      </a:r>
                      <a:endParaRPr kumimoji="0" lang="en-US" sz="12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anchorCtr="1" horzOverflow="overflow"/>
                </a:tc>
              </a:tr>
              <a:tr h="180975">
                <a:tc>
                  <a:txBody>
                    <a:bodyPr/>
                    <a:lstStyle/>
                    <a:p>
                      <a:pPr marL="342900" marR="0" lvl="0" indent="-342900" algn="just" defTabSz="914400" rtl="0" eaLnBrk="0" fontAlgn="base" latinLnBrk="0" hangingPunct="0">
                        <a:lnSpc>
                          <a:spcPct val="100000"/>
                        </a:lnSpc>
                        <a:spcBef>
                          <a:spcPct val="0"/>
                        </a:spcBef>
                        <a:spcAft>
                          <a:spcPct val="0"/>
                        </a:spcAft>
                        <a:buClrTx/>
                        <a:buSzTx/>
                        <a:buFont typeface="Arial" charset="0"/>
                        <a:buNone/>
                        <a:tabLst>
                          <a:tab pos="457200" algn="l"/>
                        </a:tabLst>
                      </a:pPr>
                      <a:r>
                        <a:rPr kumimoji="0" lang="en-US" sz="1200" u="none" strike="noStrike" cap="none" normalizeH="0" baseline="0" smtClean="0">
                          <a:ln>
                            <a:noFill/>
                          </a:ln>
                          <a:effectLst/>
                        </a:rPr>
                        <a:t>4. Other Information provided by the Service Organization (Section 4)</a:t>
                      </a:r>
                      <a:endParaRPr kumimoji="0" lang="en-US" sz="12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 typeface="Arial" charset="0"/>
                        <a:buNone/>
                        <a:tabLst/>
                      </a:pPr>
                      <a:r>
                        <a:rPr kumimoji="0" lang="en-US" sz="1200" u="none" strike="noStrike" cap="none" normalizeH="0" baseline="0" smtClean="0">
                          <a:ln>
                            <a:noFill/>
                          </a:ln>
                          <a:effectLst/>
                        </a:rPr>
                        <a:t>Optional</a:t>
                      </a:r>
                      <a:endParaRPr kumimoji="0" lang="en-US" sz="12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anchorCtr="1"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 typeface="Arial" charset="0"/>
                        <a:buNone/>
                        <a:tabLst/>
                      </a:pPr>
                      <a:r>
                        <a:rPr kumimoji="0" lang="en-US" sz="1200" u="none" strike="noStrike" cap="none" normalizeH="0" baseline="0" smtClean="0">
                          <a:ln>
                            <a:noFill/>
                          </a:ln>
                          <a:effectLst/>
                        </a:rPr>
                        <a:t>Optional</a:t>
                      </a:r>
                      <a:endParaRPr kumimoji="0" lang="en-US" sz="12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anchorCtr="1" horzOverflow="overflow"/>
                </a:tc>
              </a:tr>
              <a:tr h="180975">
                <a:tc>
                  <a:txBody>
                    <a:bodyPr/>
                    <a:lstStyle/>
                    <a:p>
                      <a:pPr marL="342900" marR="0" lvl="0" indent="-342900" algn="just" defTabSz="914400" rtl="0" eaLnBrk="0" fontAlgn="base" latinLnBrk="0" hangingPunct="0">
                        <a:lnSpc>
                          <a:spcPct val="100000"/>
                        </a:lnSpc>
                        <a:spcBef>
                          <a:spcPct val="0"/>
                        </a:spcBef>
                        <a:spcAft>
                          <a:spcPct val="0"/>
                        </a:spcAft>
                        <a:buClrTx/>
                        <a:buSzTx/>
                        <a:buFont typeface="Arial" charset="0"/>
                        <a:buNone/>
                        <a:tabLst>
                          <a:tab pos="457200" algn="l"/>
                        </a:tabLst>
                      </a:pPr>
                      <a:r>
                        <a:rPr kumimoji="0" lang="en-US" sz="1200" u="none" strike="noStrike" cap="none" normalizeH="0" baseline="0" smtClean="0">
                          <a:ln>
                            <a:noFill/>
                          </a:ln>
                          <a:effectLst/>
                        </a:rPr>
                        <a:t>5. Tests of operating effectiveness for a period of time (usual minimum is 6 months)</a:t>
                      </a:r>
                      <a:endParaRPr kumimoji="0" lang="en-US" sz="12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 typeface="Arial" charset="0"/>
                        <a:buNone/>
                        <a:tabLst/>
                      </a:pPr>
                      <a:r>
                        <a:rPr kumimoji="0" lang="en-US" sz="1200" u="none" strike="noStrike" cap="none" normalizeH="0" baseline="0" smtClean="0">
                          <a:ln>
                            <a:noFill/>
                          </a:ln>
                          <a:effectLst/>
                        </a:rPr>
                        <a:t>Not Included</a:t>
                      </a:r>
                      <a:endParaRPr kumimoji="0" lang="en-US" sz="1200" b="0" i="0" u="none" strike="noStrike" cap="none" normalizeH="0" baseline="0" smtClean="0">
                        <a:ln>
                          <a:noFill/>
                        </a:ln>
                        <a:solidFill>
                          <a:schemeClr val="tx1"/>
                        </a:solidFill>
                        <a:effectLst/>
                        <a:latin typeface="Calibri" pitchFamily="34" charset="0"/>
                        <a:ea typeface="Times New Roman" pitchFamily="18" charset="0"/>
                        <a:cs typeface="Arial" charset="0"/>
                      </a:endParaRPr>
                    </a:p>
                  </a:txBody>
                  <a:tcPr anchor="ctr" anchorCtr="1"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 typeface="Arial" charset="0"/>
                        <a:buNone/>
                        <a:tabLst/>
                      </a:pPr>
                      <a:r>
                        <a:rPr kumimoji="0" lang="en-US" sz="1200" u="none" strike="noStrike" cap="none" normalizeH="0" baseline="0" dirty="0" smtClean="0">
                          <a:ln>
                            <a:noFill/>
                          </a:ln>
                          <a:effectLst/>
                        </a:rPr>
                        <a:t>Included</a:t>
                      </a:r>
                      <a:endPar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Arial" charset="0"/>
                      </a:endParaRPr>
                    </a:p>
                  </a:txBody>
                  <a:tcPr anchor="ctr" anchorCtr="1" horzOverflow="overflow"/>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Content Placeholder 2"/>
          <p:cNvSpPr>
            <a:spLocks noGrp="1"/>
          </p:cNvSpPr>
          <p:nvPr>
            <p:ph sz="quarter" idx="17"/>
          </p:nvPr>
        </p:nvSpPr>
        <p:spPr/>
        <p:txBody>
          <a:bodyPr/>
          <a:lstStyle/>
          <a:p>
            <a:pPr lvl="1"/>
            <a:r>
              <a:rPr lang="en-GB" dirty="0" smtClean="0"/>
              <a:t>Service Organization typically sponsors and pays for the audit.</a:t>
            </a:r>
          </a:p>
          <a:p>
            <a:pPr lvl="1"/>
            <a:r>
              <a:rPr lang="en-GB" dirty="0" smtClean="0"/>
              <a:t>Service Organization typically identifies </a:t>
            </a:r>
          </a:p>
          <a:p>
            <a:pPr lvl="2"/>
            <a:r>
              <a:rPr lang="en-GB" dirty="0" smtClean="0"/>
              <a:t>Type of report (I or II) to be issued</a:t>
            </a:r>
          </a:p>
          <a:p>
            <a:pPr lvl="2"/>
            <a:r>
              <a:rPr lang="en-GB" dirty="0" smtClean="0"/>
              <a:t>The scope of the report</a:t>
            </a:r>
          </a:p>
          <a:p>
            <a:pPr lvl="2"/>
            <a:r>
              <a:rPr lang="en-GB" dirty="0" smtClean="0"/>
              <a:t>The control objectives and control activities to be documented and/or tested</a:t>
            </a:r>
          </a:p>
          <a:p>
            <a:pPr lvl="2"/>
            <a:r>
              <a:rPr lang="en-GB" dirty="0" smtClean="0"/>
              <a:t>Reporting period (6 months, 1 year)</a:t>
            </a:r>
          </a:p>
          <a:p>
            <a:endParaRPr lang="en-US" dirty="0" smtClean="0"/>
          </a:p>
        </p:txBody>
      </p:sp>
      <p:sp>
        <p:nvSpPr>
          <p:cNvPr id="2" name="Title 1"/>
          <p:cNvSpPr>
            <a:spLocks noGrp="1"/>
          </p:cNvSpPr>
          <p:nvPr>
            <p:ph type="title"/>
          </p:nvPr>
        </p:nvSpPr>
        <p:spPr/>
        <p:txBody>
          <a:bodyPr/>
          <a:lstStyle/>
          <a:p>
            <a:r>
              <a:rPr lang="en-US" smtClean="0"/>
              <a:t>Report Responsibilities</a:t>
            </a:r>
            <a:endParaRPr lang="en-US" dirty="0" smtClean="0"/>
          </a:p>
        </p:txBody>
      </p:sp>
      <p:sp>
        <p:nvSpPr>
          <p:cNvPr id="6" name="Slide Number Placeholder 5"/>
          <p:cNvSpPr>
            <a:spLocks noGrp="1"/>
          </p:cNvSpPr>
          <p:nvPr>
            <p:ph type="sldNum" sz="quarter" idx="19"/>
          </p:nvPr>
        </p:nvSpPr>
        <p:spPr/>
        <p:txBody>
          <a:bodyPr/>
          <a:lstStyle/>
          <a:p>
            <a:pPr>
              <a:defRPr/>
            </a:pPr>
            <a:fld id="{9C689B10-9C5F-4531-8CC1-6F16AC0AE3D5}"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Content Placeholder 2"/>
          <p:cNvSpPr>
            <a:spLocks noGrp="1"/>
          </p:cNvSpPr>
          <p:nvPr>
            <p:ph sz="quarter" idx="17"/>
          </p:nvPr>
        </p:nvSpPr>
        <p:spPr/>
        <p:txBody>
          <a:bodyPr/>
          <a:lstStyle/>
          <a:p>
            <a:pPr lvl="1"/>
            <a:r>
              <a:rPr lang="en-GB" dirty="0" smtClean="0"/>
              <a:t>Service Auditors must agree on the control objectives and control activities.</a:t>
            </a:r>
          </a:p>
          <a:p>
            <a:pPr lvl="1"/>
            <a:r>
              <a:rPr lang="en-GB" dirty="0" smtClean="0"/>
              <a:t>User Organizations can request SAS 70</a:t>
            </a:r>
          </a:p>
          <a:p>
            <a:pPr lvl="1"/>
            <a:r>
              <a:rPr lang="en-GB" dirty="0" smtClean="0"/>
              <a:t>Service Organizations can initiate report and use as marketing device to attract new customers (User Organizations).</a:t>
            </a:r>
            <a:endParaRPr lang="en-US" dirty="0" smtClean="0"/>
          </a:p>
          <a:p>
            <a:pPr lvl="1"/>
            <a:endParaRPr lang="en-US" dirty="0" smtClean="0"/>
          </a:p>
          <a:p>
            <a:endParaRPr lang="en-US" dirty="0" smtClean="0"/>
          </a:p>
          <a:p>
            <a:endParaRPr lang="en-US" dirty="0" smtClean="0"/>
          </a:p>
        </p:txBody>
      </p:sp>
      <p:sp>
        <p:nvSpPr>
          <p:cNvPr id="2" name="Title 1"/>
          <p:cNvSpPr>
            <a:spLocks noGrp="1"/>
          </p:cNvSpPr>
          <p:nvPr>
            <p:ph type="title"/>
          </p:nvPr>
        </p:nvSpPr>
        <p:spPr/>
        <p:txBody>
          <a:bodyPr/>
          <a:lstStyle/>
          <a:p>
            <a:r>
              <a:rPr lang="en-US" smtClean="0"/>
              <a:t>Report  Responsibilities</a:t>
            </a:r>
            <a:endParaRPr lang="en-US" dirty="0" smtClean="0"/>
          </a:p>
        </p:txBody>
      </p:sp>
      <p:sp>
        <p:nvSpPr>
          <p:cNvPr id="6" name="Slide Number Placeholder 5"/>
          <p:cNvSpPr>
            <a:spLocks noGrp="1"/>
          </p:cNvSpPr>
          <p:nvPr>
            <p:ph type="sldNum" sz="quarter" idx="19"/>
          </p:nvPr>
        </p:nvSpPr>
        <p:spPr/>
        <p:txBody>
          <a:bodyPr/>
          <a:lstStyle/>
          <a:p>
            <a:pPr>
              <a:defRPr/>
            </a:pPr>
            <a:fld id="{9C689B10-9C5F-4531-8CC1-6F16AC0AE3D5}"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Evaluating a SAS 70 </a:t>
            </a:r>
            <a:r>
              <a:rPr lang="en-US" dirty="0" smtClean="0"/>
              <a:t>Report</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Content Placeholder 2"/>
          <p:cNvSpPr>
            <a:spLocks noGrp="1"/>
          </p:cNvSpPr>
          <p:nvPr>
            <p:ph sz="quarter" idx="17"/>
          </p:nvPr>
        </p:nvSpPr>
        <p:spPr/>
        <p:txBody>
          <a:bodyPr/>
          <a:lstStyle/>
          <a:p>
            <a:pPr>
              <a:tabLst>
                <a:tab pos="573088" algn="l"/>
              </a:tabLst>
            </a:pPr>
            <a:r>
              <a:rPr lang="en-US" dirty="0" smtClean="0"/>
              <a:t>1.	Assess Scope of Report</a:t>
            </a:r>
          </a:p>
          <a:p>
            <a:pPr>
              <a:tabLst>
                <a:tab pos="573088" algn="l"/>
              </a:tabLst>
            </a:pPr>
            <a:endParaRPr lang="en-US" dirty="0" smtClean="0"/>
          </a:p>
          <a:p>
            <a:pPr>
              <a:tabLst>
                <a:tab pos="573088" algn="l"/>
              </a:tabLst>
            </a:pPr>
            <a:r>
              <a:rPr lang="en-US" dirty="0" smtClean="0"/>
              <a:t>2.	Evaluate Opinion and Exceptions</a:t>
            </a:r>
          </a:p>
          <a:p>
            <a:pPr>
              <a:tabLst>
                <a:tab pos="573088" algn="l"/>
              </a:tabLst>
            </a:pPr>
            <a:endParaRPr lang="en-US" dirty="0" smtClean="0"/>
          </a:p>
          <a:p>
            <a:pPr>
              <a:tabLst>
                <a:tab pos="573088" algn="l"/>
              </a:tabLst>
            </a:pPr>
            <a:r>
              <a:rPr lang="en-US" dirty="0" smtClean="0"/>
              <a:t>3.	Map User Control Considerations</a:t>
            </a:r>
          </a:p>
          <a:p>
            <a:pPr>
              <a:tabLst>
                <a:tab pos="573088" algn="l"/>
              </a:tabLst>
            </a:pPr>
            <a:endParaRPr lang="en-US" dirty="0" smtClean="0"/>
          </a:p>
          <a:p>
            <a:pPr>
              <a:tabLst>
                <a:tab pos="573088" algn="l"/>
              </a:tabLst>
            </a:pPr>
            <a:r>
              <a:rPr lang="en-US" dirty="0" smtClean="0"/>
              <a:t>4.	Address Gap Period</a:t>
            </a:r>
          </a:p>
          <a:p>
            <a:pPr>
              <a:tabLst>
                <a:tab pos="573088" algn="l"/>
              </a:tabLst>
            </a:pPr>
            <a:endParaRPr lang="en-US" dirty="0" smtClean="0"/>
          </a:p>
          <a:p>
            <a:pPr>
              <a:tabLst>
                <a:tab pos="573088" algn="l"/>
              </a:tabLst>
            </a:pPr>
            <a:r>
              <a:rPr lang="en-US" dirty="0" smtClean="0"/>
              <a:t>5.	Document Management’s Assessment</a:t>
            </a:r>
          </a:p>
          <a:p>
            <a:endParaRPr lang="en-US" dirty="0" smtClean="0"/>
          </a:p>
        </p:txBody>
      </p:sp>
      <p:sp>
        <p:nvSpPr>
          <p:cNvPr id="2" name="Title 1"/>
          <p:cNvSpPr>
            <a:spLocks noGrp="1"/>
          </p:cNvSpPr>
          <p:nvPr>
            <p:ph type="title"/>
          </p:nvPr>
        </p:nvSpPr>
        <p:spPr/>
        <p:txBody>
          <a:bodyPr/>
          <a:lstStyle/>
          <a:p>
            <a:r>
              <a:rPr lang="en-US" smtClean="0"/>
              <a:t>Key Components to Evaluating </a:t>
            </a:r>
            <a:br>
              <a:rPr lang="en-US" smtClean="0"/>
            </a:br>
            <a:r>
              <a:rPr lang="en-US" smtClean="0"/>
              <a:t>SAS 70 Reports</a:t>
            </a:r>
          </a:p>
        </p:txBody>
      </p:sp>
      <p:sp>
        <p:nvSpPr>
          <p:cNvPr id="6" name="Slide Number Placeholder 5"/>
          <p:cNvSpPr>
            <a:spLocks noGrp="1"/>
          </p:cNvSpPr>
          <p:nvPr>
            <p:ph type="sldNum" sz="quarter" idx="19"/>
          </p:nvPr>
        </p:nvSpPr>
        <p:spPr/>
        <p:txBody>
          <a:bodyPr/>
          <a:lstStyle/>
          <a:p>
            <a:fld id="{9C689B10-9C5F-4531-8CC1-6F16AC0AE3D5}"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Content Placeholder 2"/>
          <p:cNvSpPr>
            <a:spLocks noGrp="1"/>
          </p:cNvSpPr>
          <p:nvPr>
            <p:ph sz="quarter" idx="17"/>
          </p:nvPr>
        </p:nvSpPr>
        <p:spPr/>
        <p:txBody>
          <a:bodyPr/>
          <a:lstStyle/>
          <a:p>
            <a:pPr lvl="1"/>
            <a:r>
              <a:rPr lang="en-US" dirty="0" smtClean="0"/>
              <a:t>Management should outline all of the significant operations that the Service Provider performs to help evaluate sufficiency of the SAS 70 scope.  </a:t>
            </a:r>
          </a:p>
          <a:p>
            <a:pPr lvl="1"/>
            <a:r>
              <a:rPr lang="en-US" dirty="0" smtClean="0"/>
              <a:t>Management should evaluate the report to ensure all significant areas are examined.</a:t>
            </a:r>
          </a:p>
          <a:p>
            <a:pPr lvl="1"/>
            <a:r>
              <a:rPr lang="en-US" dirty="0" smtClean="0"/>
              <a:t>If significant operations performed by the Service Provider are not included in the scope of the SAS 70 report, management must assess the impact to and determine whether additional procedures are required.</a:t>
            </a:r>
          </a:p>
          <a:p>
            <a:pPr lvl="1"/>
            <a:r>
              <a:rPr lang="en-US" dirty="0" smtClean="0"/>
              <a:t>Additional procedures may include engaging Corporate Audit or another risk management function to gain an understanding of and test key controls over significant operations not covered by the SAS 70 report.</a:t>
            </a:r>
          </a:p>
          <a:p>
            <a:endParaRPr lang="en-US" dirty="0" smtClean="0"/>
          </a:p>
        </p:txBody>
      </p:sp>
      <p:sp>
        <p:nvSpPr>
          <p:cNvPr id="2" name="Title 1"/>
          <p:cNvSpPr>
            <a:spLocks noGrp="1"/>
          </p:cNvSpPr>
          <p:nvPr>
            <p:ph type="title"/>
          </p:nvPr>
        </p:nvSpPr>
        <p:spPr/>
        <p:txBody>
          <a:bodyPr/>
          <a:lstStyle/>
          <a:p>
            <a:r>
              <a:rPr lang="en-US" dirty="0" smtClean="0"/>
              <a:t>Assess Scope of Report</a:t>
            </a:r>
          </a:p>
        </p:txBody>
      </p:sp>
      <p:sp>
        <p:nvSpPr>
          <p:cNvPr id="6" name="Slide Number Placeholder 5"/>
          <p:cNvSpPr>
            <a:spLocks noGrp="1"/>
          </p:cNvSpPr>
          <p:nvPr>
            <p:ph type="sldNum" sz="quarter" idx="19"/>
          </p:nvPr>
        </p:nvSpPr>
        <p:spPr/>
        <p:txBody>
          <a:bodyPr/>
          <a:lstStyle/>
          <a:p>
            <a:pPr>
              <a:defRPr/>
            </a:pPr>
            <a:fld id="{9C689B10-9C5F-4531-8CC1-6F16AC0AE3D5}" type="slidenum">
              <a:rPr lang="en-US" smtClean="0"/>
              <a:pPr>
                <a:defRPr/>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Content Placeholder 2"/>
          <p:cNvSpPr>
            <a:spLocks noGrp="1"/>
          </p:cNvSpPr>
          <p:nvPr>
            <p:ph sz="quarter" idx="17"/>
          </p:nvPr>
        </p:nvSpPr>
        <p:spPr/>
        <p:txBody>
          <a:bodyPr/>
          <a:lstStyle/>
          <a:p>
            <a:pPr lvl="1"/>
            <a:r>
              <a:rPr lang="en-US" dirty="0" smtClean="0"/>
              <a:t>If the SAS 70 opinion is qualified on one or more control objectives, management should evaluate the impact of the qualification and assess whether mitigating controls exist within the user organization’s internal control environment to reduce the likelihood that a material error at the Service Provider would not be detected.</a:t>
            </a:r>
          </a:p>
          <a:p>
            <a:pPr lvl="1"/>
            <a:r>
              <a:rPr lang="en-US" dirty="0" smtClean="0"/>
              <a:t>Although the Service Auditor may issue an unqualified opinion, exceptions in testing may still exist and have an impact on the user organization.  It is the responsibility of management to consider the nature and extent of any exceptions in the SAS 70 report.  </a:t>
            </a:r>
          </a:p>
          <a:p>
            <a:pPr lvl="2"/>
            <a:r>
              <a:rPr lang="en-US" dirty="0" smtClean="0"/>
              <a:t>Evaluate the implications of the exceptions and determine whether the exceptions relate to a key control for User Organization; and</a:t>
            </a:r>
          </a:p>
          <a:p>
            <a:pPr lvl="2"/>
            <a:r>
              <a:rPr lang="en-US" dirty="0" smtClean="0"/>
              <a:t>Consider the effect of any complementary controls at the User Organization that might mitigate the effect of the exception. </a:t>
            </a:r>
          </a:p>
          <a:p>
            <a:endParaRPr lang="en-US" dirty="0" smtClean="0"/>
          </a:p>
        </p:txBody>
      </p:sp>
      <p:sp>
        <p:nvSpPr>
          <p:cNvPr id="2" name="Title 1"/>
          <p:cNvSpPr>
            <a:spLocks noGrp="1"/>
          </p:cNvSpPr>
          <p:nvPr>
            <p:ph type="title"/>
          </p:nvPr>
        </p:nvSpPr>
        <p:spPr/>
        <p:txBody>
          <a:bodyPr/>
          <a:lstStyle/>
          <a:p>
            <a:r>
              <a:rPr lang="en-US" smtClean="0"/>
              <a:t>Evaluate Opinion and Exceptions</a:t>
            </a:r>
          </a:p>
        </p:txBody>
      </p:sp>
      <p:sp>
        <p:nvSpPr>
          <p:cNvPr id="6" name="Slide Number Placeholder 5"/>
          <p:cNvSpPr>
            <a:spLocks noGrp="1"/>
          </p:cNvSpPr>
          <p:nvPr>
            <p:ph type="sldNum" sz="quarter" idx="19"/>
          </p:nvPr>
        </p:nvSpPr>
        <p:spPr/>
        <p:txBody>
          <a:bodyPr/>
          <a:lstStyle/>
          <a:p>
            <a:pPr>
              <a:defRPr/>
            </a:pPr>
            <a:fld id="{9C689B10-9C5F-4531-8CC1-6F16AC0AE3D5}" type="slidenum">
              <a:rPr lang="en-US" smtClean="0"/>
              <a:pPr>
                <a:defRPr/>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Background Information and Overview</a:t>
            </a:r>
            <a:endParaRPr lang="en-US" dirty="0"/>
          </a:p>
        </p:txBody>
      </p:sp>
      <p:sp>
        <p:nvSpPr>
          <p:cNvPr id="13315" name="Content Placeholder 2"/>
          <p:cNvSpPr>
            <a:spLocks noGrp="1"/>
          </p:cNvSpPr>
          <p:nvPr>
            <p:ph type="body" sz="quarter" idx="4294967295"/>
          </p:nvPr>
        </p:nvSpPr>
        <p:spPr>
          <a:xfrm>
            <a:off x="180000" y="1771412"/>
            <a:ext cx="8769600" cy="4255200"/>
          </a:xfrm>
        </p:spPr>
        <p:txBody>
          <a:bodyPr/>
          <a:lstStyle/>
          <a:p>
            <a:endParaRPr lang="en-US" dirty="0" smtClean="0"/>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Content Placeholder 2"/>
          <p:cNvSpPr>
            <a:spLocks noGrp="1"/>
          </p:cNvSpPr>
          <p:nvPr>
            <p:ph sz="quarter" idx="17"/>
          </p:nvPr>
        </p:nvSpPr>
        <p:spPr/>
        <p:txBody>
          <a:bodyPr/>
          <a:lstStyle/>
          <a:p>
            <a:pPr lvl="1"/>
            <a:r>
              <a:rPr lang="en-US" dirty="0" smtClean="0"/>
              <a:t>Typically included in section II  of the SAS 70 Report, UCCs are controls that the Service Provider expects the User Organization to have in place. </a:t>
            </a:r>
          </a:p>
          <a:p>
            <a:pPr lvl="1"/>
            <a:r>
              <a:rPr lang="en-US" dirty="0" smtClean="0"/>
              <a:t>Management should assess its actual controls against the UCCs identified by the Service Provider and identify any gaps. </a:t>
            </a:r>
          </a:p>
          <a:p>
            <a:pPr lvl="1"/>
            <a:r>
              <a:rPr lang="en-US" dirty="0" smtClean="0"/>
              <a:t>Management should evaluate and map the UCCs to key controls documented and tested to ensure the UCCs are adequately addressed by internal controls at the Company.  </a:t>
            </a:r>
          </a:p>
          <a:p>
            <a:endParaRPr lang="en-US" dirty="0" smtClean="0"/>
          </a:p>
          <a:p>
            <a:endParaRPr lang="en-US" dirty="0" smtClean="0"/>
          </a:p>
        </p:txBody>
      </p:sp>
      <p:sp>
        <p:nvSpPr>
          <p:cNvPr id="2" name="Title 1"/>
          <p:cNvSpPr>
            <a:spLocks noGrp="1"/>
          </p:cNvSpPr>
          <p:nvPr>
            <p:ph type="title"/>
          </p:nvPr>
        </p:nvSpPr>
        <p:spPr/>
        <p:txBody>
          <a:bodyPr/>
          <a:lstStyle/>
          <a:p>
            <a:r>
              <a:rPr lang="en-US" smtClean="0"/>
              <a:t>Map User Control Considerations</a:t>
            </a:r>
          </a:p>
        </p:txBody>
      </p:sp>
      <p:sp>
        <p:nvSpPr>
          <p:cNvPr id="7" name="Slide Number Placeholder 6"/>
          <p:cNvSpPr>
            <a:spLocks noGrp="1"/>
          </p:cNvSpPr>
          <p:nvPr>
            <p:ph type="sldNum" sz="quarter" idx="19"/>
          </p:nvPr>
        </p:nvSpPr>
        <p:spPr/>
        <p:txBody>
          <a:bodyPr/>
          <a:lstStyle/>
          <a:p>
            <a:pPr>
              <a:defRPr/>
            </a:pPr>
            <a:fld id="{9C689B10-9C5F-4531-8CC1-6F16AC0AE3D5}" type="slidenum">
              <a:rPr lang="en-US" smtClean="0"/>
              <a:pPr>
                <a:defRPr/>
              </a:pPr>
              <a:t>30</a:t>
            </a:fld>
            <a:endParaRPr lang="en-US"/>
          </a:p>
        </p:txBody>
      </p:sp>
      <p:graphicFrame>
        <p:nvGraphicFramePr>
          <p:cNvPr id="9" name="Group 4"/>
          <p:cNvGraphicFramePr>
            <a:graphicFrameLocks noGrp="1"/>
          </p:cNvGraphicFramePr>
          <p:nvPr>
            <p:ph type="chart" sz="quarter" idx="20"/>
          </p:nvPr>
        </p:nvGraphicFramePr>
        <p:xfrm>
          <a:off x="185738" y="4038600"/>
          <a:ext cx="8653462" cy="1249680"/>
        </p:xfrm>
        <a:graphic>
          <a:graphicData uri="http://schemas.openxmlformats.org/drawingml/2006/table">
            <a:tbl>
              <a:tblPr firstRow="1" bandRow="1">
                <a:tableStyleId>{21E4AEA4-8DFA-4A89-87EB-49C32662AFE0}</a:tableStyleId>
              </a:tblPr>
              <a:tblGrid>
                <a:gridCol w="4326731"/>
                <a:gridCol w="4326731"/>
              </a:tblGrid>
              <a:tr h="304800">
                <a:tc>
                  <a:txBody>
                    <a:bodyPr/>
                    <a:lstStyle/>
                    <a:p>
                      <a:pPr marL="342900" marR="0" lvl="0" indent="-342900" algn="ctr" defTabSz="914400" rtl="0" eaLnBrk="0" fontAlgn="base" latinLnBrk="0" hangingPunct="0">
                        <a:lnSpc>
                          <a:spcPct val="100000"/>
                        </a:lnSpc>
                        <a:spcBef>
                          <a:spcPct val="0"/>
                        </a:spcBef>
                        <a:spcAft>
                          <a:spcPct val="0"/>
                        </a:spcAft>
                        <a:buClrTx/>
                        <a:buSzTx/>
                        <a:buFont typeface="Arial" charset="0"/>
                        <a:buNone/>
                        <a:tabLst/>
                      </a:pPr>
                      <a:r>
                        <a:rPr kumimoji="0" lang="en-US" sz="1400" u="none" strike="noStrike" cap="none" normalizeH="0" baseline="0" dirty="0" smtClean="0">
                          <a:ln>
                            <a:noFill/>
                          </a:ln>
                          <a:effectLst/>
                        </a:rPr>
                        <a:t>Example User Control Consideration</a:t>
                      </a:r>
                      <a:endParaRPr kumimoji="0" lang="en-US" sz="1400" b="1" i="0" u="none" strike="noStrike" cap="none" normalizeH="0" baseline="0" dirty="0" smtClean="0">
                        <a:ln>
                          <a:noFill/>
                        </a:ln>
                        <a:solidFill>
                          <a:schemeClr val="tx1"/>
                        </a:solidFill>
                        <a:effectLst/>
                        <a:latin typeface="Calibri" pitchFamily="34" charset="0"/>
                      </a:endParaRPr>
                    </a:p>
                  </a:txBody>
                  <a:tcPr anchor="ctr"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 typeface="Arial" charset="0"/>
                        <a:buNone/>
                        <a:tabLst/>
                      </a:pPr>
                      <a:r>
                        <a:rPr kumimoji="0" lang="en-US" sz="1400" u="none" strike="noStrike" cap="none" normalizeH="0" baseline="0" smtClean="0">
                          <a:ln>
                            <a:noFill/>
                          </a:ln>
                          <a:effectLst/>
                        </a:rPr>
                        <a:t>Example Key Control Mapping</a:t>
                      </a:r>
                      <a:endParaRPr kumimoji="0" lang="en-US" sz="1400" b="1" i="0" u="none" strike="noStrike" cap="none" normalizeH="0" baseline="0" smtClean="0">
                        <a:ln>
                          <a:noFill/>
                        </a:ln>
                        <a:solidFill>
                          <a:schemeClr val="tx1"/>
                        </a:solidFill>
                        <a:effectLst/>
                        <a:latin typeface="Calibri" pitchFamily="34" charset="0"/>
                      </a:endParaRPr>
                    </a:p>
                  </a:txBody>
                  <a:tcPr anchor="ctr" horzOverflow="overflow"/>
                </a:tc>
              </a:tr>
              <a:tr h="838200">
                <a:tc>
                  <a:txBody>
                    <a:bodyPr/>
                    <a:lstStyle/>
                    <a:p>
                      <a:pPr marL="111125" marR="0" lvl="0" indent="-111125" algn="l" defTabSz="914400" rtl="0" eaLnBrk="0" fontAlgn="base" latinLnBrk="0" hangingPunct="0">
                        <a:lnSpc>
                          <a:spcPct val="100000"/>
                        </a:lnSpc>
                        <a:spcBef>
                          <a:spcPct val="0"/>
                        </a:spcBef>
                        <a:spcAft>
                          <a:spcPct val="0"/>
                        </a:spcAft>
                        <a:buClrTx/>
                        <a:buSzTx/>
                        <a:buFont typeface="Symbol" pitchFamily="18" charset="2"/>
                        <a:buChar char=""/>
                        <a:tabLst>
                          <a:tab pos="-685800" algn="l"/>
                          <a:tab pos="-457200" algn="l"/>
                          <a:tab pos="0" algn="l"/>
                          <a:tab pos="228600" algn="l"/>
                          <a:tab pos="457200" algn="l"/>
                          <a:tab pos="914400" algn="l"/>
                          <a:tab pos="1131888" algn="l"/>
                          <a:tab pos="1382713" algn="l"/>
                          <a:tab pos="5611813" algn="dec"/>
                          <a:tab pos="5943600" algn="l"/>
                        </a:tabLst>
                      </a:pPr>
                      <a:r>
                        <a:rPr kumimoji="0" lang="en-US" sz="1400" u="none" strike="noStrike" cap="none" normalizeH="0" baseline="0" dirty="0" smtClean="0">
                          <a:ln>
                            <a:noFill/>
                          </a:ln>
                          <a:effectLst/>
                        </a:rPr>
                        <a:t>Controls to provide reasonable assurance that application and script changes submitted to ABC Service Provider are authorized and approved.</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c>
                  <a:txBody>
                    <a:bodyPr/>
                    <a:lstStyle/>
                    <a:p>
                      <a:pPr marL="111125" marR="0" lvl="0" indent="-111125"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r>
                        <a:rPr kumimoji="0" lang="en-US" sz="1400" u="none" strike="noStrike" cap="none" normalizeH="0" baseline="0" dirty="0" smtClean="0">
                          <a:ln>
                            <a:noFill/>
                          </a:ln>
                          <a:effectLst/>
                        </a:rPr>
                        <a:t>Application and script change requests must be formally documented and approved by BU management before submission to ABC Service Provider.  See control refer ISO.ABC.2.</a:t>
                      </a:r>
                      <a:endParaRPr kumimoji="0" lang="en-US" sz="1400" b="0" i="0" u="none" strike="noStrike" cap="none" normalizeH="0" baseline="0" dirty="0" smtClean="0">
                        <a:ln>
                          <a:noFill/>
                        </a:ln>
                        <a:solidFill>
                          <a:schemeClr val="tx1"/>
                        </a:solidFill>
                        <a:effectLst/>
                        <a:latin typeface="+mn-lt"/>
                      </a:endParaRPr>
                    </a:p>
                  </a:txBody>
                  <a:tcPr horzOverflow="overflow"/>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Content Placeholder 2"/>
          <p:cNvSpPr>
            <a:spLocks noGrp="1"/>
          </p:cNvSpPr>
          <p:nvPr>
            <p:ph sz="quarter" idx="17"/>
          </p:nvPr>
        </p:nvSpPr>
        <p:spPr/>
        <p:txBody>
          <a:bodyPr/>
          <a:lstStyle/>
          <a:p>
            <a:pPr lvl="1"/>
            <a:r>
              <a:rPr lang="en-US" dirty="0" smtClean="0"/>
              <a:t>Subsequent period of “as of” date for a Type I and “period end” date for a Type II and fiscal year end for user organization is considered “Gap Period”.</a:t>
            </a:r>
          </a:p>
          <a:p>
            <a:pPr lvl="1"/>
            <a:r>
              <a:rPr lang="en-US" dirty="0" smtClean="0"/>
              <a:t>Generally, Gap period should be less than six months.</a:t>
            </a:r>
          </a:p>
          <a:p>
            <a:pPr lvl="1"/>
            <a:r>
              <a:rPr lang="en-US" dirty="0" smtClean="0"/>
              <a:t>Management should determine if additional procedures are required based on Gap period.</a:t>
            </a:r>
          </a:p>
          <a:p>
            <a:pPr lvl="1"/>
            <a:r>
              <a:rPr lang="en-US" dirty="0" smtClean="0"/>
              <a:t>Management may consider obtaining a memo from the service provider to address the gap period. </a:t>
            </a:r>
          </a:p>
          <a:p>
            <a:endParaRPr lang="en-US" dirty="0" smtClean="0"/>
          </a:p>
        </p:txBody>
      </p:sp>
      <p:sp>
        <p:nvSpPr>
          <p:cNvPr id="2" name="Title 1"/>
          <p:cNvSpPr>
            <a:spLocks noGrp="1"/>
          </p:cNvSpPr>
          <p:nvPr>
            <p:ph type="title"/>
          </p:nvPr>
        </p:nvSpPr>
        <p:spPr/>
        <p:txBody>
          <a:bodyPr/>
          <a:lstStyle/>
          <a:p>
            <a:r>
              <a:rPr lang="en-US" smtClean="0"/>
              <a:t>Address Gap Period</a:t>
            </a:r>
          </a:p>
        </p:txBody>
      </p:sp>
      <p:sp>
        <p:nvSpPr>
          <p:cNvPr id="6" name="Slide Number Placeholder 5"/>
          <p:cNvSpPr>
            <a:spLocks noGrp="1"/>
          </p:cNvSpPr>
          <p:nvPr>
            <p:ph type="sldNum" sz="quarter" idx="19"/>
          </p:nvPr>
        </p:nvSpPr>
        <p:spPr/>
        <p:txBody>
          <a:bodyPr/>
          <a:lstStyle/>
          <a:p>
            <a:pPr>
              <a:defRPr/>
            </a:pPr>
            <a:fld id="{9C689B10-9C5F-4531-8CC1-6F16AC0AE3D5}" type="slidenum">
              <a:rPr lang="en-US" smtClean="0"/>
              <a:pPr>
                <a:defRPr/>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Content Placeholder 2"/>
          <p:cNvSpPr>
            <a:spLocks noGrp="1"/>
          </p:cNvSpPr>
          <p:nvPr>
            <p:ph sz="quarter" idx="17"/>
          </p:nvPr>
        </p:nvSpPr>
        <p:spPr/>
        <p:txBody>
          <a:bodyPr/>
          <a:lstStyle/>
          <a:p>
            <a:pPr lvl="1"/>
            <a:r>
              <a:rPr lang="en-US" dirty="0" smtClean="0"/>
              <a:t>Management’s assessment of the significance of the operations outsourced to Service Providers and its evaluation and reliance on a SAS 70 report from a Service Provider should be formally documented. </a:t>
            </a:r>
          </a:p>
          <a:p>
            <a:pPr lvl="1"/>
            <a:r>
              <a:rPr lang="en-US" dirty="0" smtClean="0"/>
              <a:t>Key data to include in the assessment of the significance of outsourced operations should include an inventory of the Service Provider relationships, the scope of services provided and the availability and scope of a SAS 70.</a:t>
            </a:r>
          </a:p>
          <a:p>
            <a:pPr lvl="1"/>
            <a:r>
              <a:rPr lang="en-US" dirty="0" smtClean="0"/>
              <a:t>Key considerations for evaluating a specific SAS 70 include scope assessment, understanding and mapping any UCC’s to key controls within the Company, and evaluation of any exceptions in the SAS 70 report related to key controls management relies upon, whether the exceptions resulted in a qualified opinion or not.  </a:t>
            </a:r>
          </a:p>
          <a:p>
            <a:endParaRPr lang="en-US" dirty="0" smtClean="0"/>
          </a:p>
        </p:txBody>
      </p:sp>
      <p:sp>
        <p:nvSpPr>
          <p:cNvPr id="2" name="Title 1"/>
          <p:cNvSpPr>
            <a:spLocks noGrp="1"/>
          </p:cNvSpPr>
          <p:nvPr>
            <p:ph type="title"/>
          </p:nvPr>
        </p:nvSpPr>
        <p:spPr/>
        <p:txBody>
          <a:bodyPr/>
          <a:lstStyle/>
          <a:p>
            <a:r>
              <a:rPr lang="en-US" smtClean="0"/>
              <a:t>Document Management’s Assessment</a:t>
            </a:r>
          </a:p>
        </p:txBody>
      </p:sp>
      <p:sp>
        <p:nvSpPr>
          <p:cNvPr id="6" name="Slide Number Placeholder 5"/>
          <p:cNvSpPr>
            <a:spLocks noGrp="1"/>
          </p:cNvSpPr>
          <p:nvPr>
            <p:ph type="sldNum" sz="quarter" idx="19"/>
          </p:nvPr>
        </p:nvSpPr>
        <p:spPr/>
        <p:txBody>
          <a:bodyPr/>
          <a:lstStyle/>
          <a:p>
            <a:pPr>
              <a:defRPr/>
            </a:pPr>
            <a:fld id="{9C689B10-9C5F-4531-8CC1-6F16AC0AE3D5}" type="slidenum">
              <a:rPr lang="en-US" smtClean="0"/>
              <a:pPr>
                <a:defRPr/>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Questions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sz="quarter" idx="17"/>
          </p:nvPr>
        </p:nvSpPr>
        <p:spPr/>
        <p:txBody>
          <a:bodyPr/>
          <a:lstStyle/>
          <a:p>
            <a:pPr lvl="1"/>
            <a:r>
              <a:rPr lang="en-US" dirty="0" smtClean="0"/>
              <a:t>Increasingly, U.S. Companies (User Organization) outsource parts of their operations such as Payroll, Custodial Services, Claims Processing, and Data Center Operations to other companies (Service Providers). </a:t>
            </a:r>
          </a:p>
          <a:p>
            <a:pPr lvl="1"/>
            <a:r>
              <a:rPr lang="en-US" dirty="0" smtClean="0"/>
              <a:t>Although a process has been outsourced, the User Organization is responsible for the accuracy and integrity of the financial data associated with the outsourced process. </a:t>
            </a:r>
          </a:p>
          <a:p>
            <a:pPr lvl="1"/>
            <a:r>
              <a:rPr lang="en-US" dirty="0" smtClean="0"/>
              <a:t>The User Organization must understand the design and operating effectiveness of internal controls at the Service Provider and how those controls interact with their own. </a:t>
            </a:r>
          </a:p>
          <a:p>
            <a:pPr lvl="1"/>
            <a:r>
              <a:rPr lang="en-US" dirty="0" smtClean="0"/>
              <a:t>A SAS 70 report can be used to help reduce management’s need to perform independent evaluation procedures of Service Provider’s internal controls.  </a:t>
            </a:r>
          </a:p>
          <a:p>
            <a:endParaRPr lang="en-US" dirty="0" smtClean="0"/>
          </a:p>
        </p:txBody>
      </p:sp>
      <p:sp>
        <p:nvSpPr>
          <p:cNvPr id="2" name="Title 1"/>
          <p:cNvSpPr>
            <a:spLocks noGrp="1"/>
          </p:cNvSpPr>
          <p:nvPr>
            <p:ph type="title"/>
          </p:nvPr>
        </p:nvSpPr>
        <p:spPr/>
        <p:txBody>
          <a:bodyPr/>
          <a:lstStyle/>
          <a:p>
            <a:r>
              <a:rPr lang="en-US" smtClean="0"/>
              <a:t>Significant Outsourced Operations</a:t>
            </a:r>
          </a:p>
        </p:txBody>
      </p:sp>
      <p:sp>
        <p:nvSpPr>
          <p:cNvPr id="6" name="Slide Number Placeholder 5"/>
          <p:cNvSpPr>
            <a:spLocks noGrp="1"/>
          </p:cNvSpPr>
          <p:nvPr>
            <p:ph type="sldNum" sz="quarter" idx="19"/>
          </p:nvPr>
        </p:nvSpPr>
        <p:spPr/>
        <p:txBody>
          <a:bodyPr/>
          <a:lstStyle/>
          <a:p>
            <a:pPr>
              <a:defRPr/>
            </a:pPr>
            <a:fld id="{9C689B10-9C5F-4531-8CC1-6F16AC0AE3D5}"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sz="quarter" idx="17"/>
          </p:nvPr>
        </p:nvSpPr>
        <p:spPr/>
        <p:txBody>
          <a:bodyPr/>
          <a:lstStyle/>
          <a:p>
            <a:pPr lvl="1"/>
            <a:r>
              <a:rPr lang="en-US" dirty="0" smtClean="0"/>
              <a:t>Statement on Auditing Standards (SAS) No. 70, Service Organizations, is an auditing standard developed by the American Institute of Certified Public Accountants (AICPA). </a:t>
            </a:r>
          </a:p>
          <a:p>
            <a:pPr lvl="2"/>
            <a:r>
              <a:rPr lang="en-US" dirty="0" smtClean="0"/>
              <a:t>SAS 70 defines the professional standards used by a Service Auditor to assess the internal controls of a Service Provider and issue a report.</a:t>
            </a:r>
          </a:p>
          <a:p>
            <a:pPr lvl="1"/>
            <a:r>
              <a:rPr lang="en-US" dirty="0" smtClean="0"/>
              <a:t>A SAS 70 is a report prepared by an independent auditor on the internal controls at a Service Provider, for use by the customers of the Service Provider. </a:t>
            </a:r>
          </a:p>
          <a:p>
            <a:endParaRPr lang="en-US" dirty="0" smtClean="0"/>
          </a:p>
        </p:txBody>
      </p:sp>
      <p:sp>
        <p:nvSpPr>
          <p:cNvPr id="2" name="Title 1"/>
          <p:cNvSpPr>
            <a:spLocks noGrp="1"/>
          </p:cNvSpPr>
          <p:nvPr>
            <p:ph type="title"/>
          </p:nvPr>
        </p:nvSpPr>
        <p:spPr/>
        <p:txBody>
          <a:bodyPr/>
          <a:lstStyle/>
          <a:p>
            <a:r>
              <a:rPr lang="en-US" dirty="0" smtClean="0"/>
              <a:t>Statement on Auditing Standards </a:t>
            </a:r>
            <a:br>
              <a:rPr lang="en-US" dirty="0" smtClean="0"/>
            </a:br>
            <a:r>
              <a:rPr lang="en-US" dirty="0" smtClean="0"/>
              <a:t>(SAS) No. 70</a:t>
            </a:r>
          </a:p>
        </p:txBody>
      </p:sp>
      <p:sp>
        <p:nvSpPr>
          <p:cNvPr id="6" name="Slide Number Placeholder 5"/>
          <p:cNvSpPr>
            <a:spLocks noGrp="1"/>
          </p:cNvSpPr>
          <p:nvPr>
            <p:ph type="sldNum" sz="quarter" idx="19"/>
          </p:nvPr>
        </p:nvSpPr>
        <p:spPr/>
        <p:txBody>
          <a:bodyPr/>
          <a:lstStyle/>
          <a:p>
            <a:pPr>
              <a:defRPr/>
            </a:pPr>
            <a:fld id="{9C689B10-9C5F-4531-8CC1-6F16AC0AE3D5}"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sz="quarter" idx="17"/>
          </p:nvPr>
        </p:nvSpPr>
        <p:spPr/>
        <p:txBody>
          <a:bodyPr/>
          <a:lstStyle/>
          <a:p>
            <a:pPr lvl="1"/>
            <a:r>
              <a:rPr lang="en-US" dirty="0" smtClean="0"/>
              <a:t>A SAS 70 report answers one or both questions:</a:t>
            </a:r>
          </a:p>
          <a:p>
            <a:pPr lvl="2"/>
            <a:r>
              <a:rPr lang="en-US" dirty="0" smtClean="0"/>
              <a:t>Are internal controls designed effectively</a:t>
            </a:r>
          </a:p>
          <a:p>
            <a:pPr lvl="2"/>
            <a:r>
              <a:rPr lang="en-US" dirty="0" smtClean="0"/>
              <a:t>Are internal controls operating effectively for a specified period?</a:t>
            </a:r>
          </a:p>
          <a:p>
            <a:pPr lvl="1"/>
            <a:r>
              <a:rPr lang="en-US" dirty="0" smtClean="0"/>
              <a:t>A SAS 70 report is tied to internal controls over financial reporting and is not designed to provide assurance over other areas such as business continuity, privacy, or compliance with laws and regulations.</a:t>
            </a:r>
          </a:p>
          <a:p>
            <a:endParaRPr lang="en-US" dirty="0" smtClean="0"/>
          </a:p>
        </p:txBody>
      </p:sp>
      <p:sp>
        <p:nvSpPr>
          <p:cNvPr id="2" name="Title 1"/>
          <p:cNvSpPr>
            <a:spLocks noGrp="1"/>
          </p:cNvSpPr>
          <p:nvPr>
            <p:ph type="title"/>
          </p:nvPr>
        </p:nvSpPr>
        <p:spPr/>
        <p:txBody>
          <a:bodyPr/>
          <a:lstStyle/>
          <a:p>
            <a:r>
              <a:rPr lang="en-US" smtClean="0"/>
              <a:t>Statement on Auditing Standards </a:t>
            </a:r>
            <a:br>
              <a:rPr lang="en-US" smtClean="0"/>
            </a:br>
            <a:r>
              <a:rPr lang="en-US" smtClean="0"/>
              <a:t>(SAS) No. 70</a:t>
            </a:r>
            <a:endParaRPr lang="en-US" dirty="0" smtClean="0"/>
          </a:p>
        </p:txBody>
      </p:sp>
      <p:sp>
        <p:nvSpPr>
          <p:cNvPr id="6" name="Slide Number Placeholder 5"/>
          <p:cNvSpPr>
            <a:spLocks noGrp="1"/>
          </p:cNvSpPr>
          <p:nvPr>
            <p:ph type="sldNum" sz="quarter" idx="19"/>
          </p:nvPr>
        </p:nvSpPr>
        <p:spPr/>
        <p:txBody>
          <a:bodyPr/>
          <a:lstStyle/>
          <a:p>
            <a:pPr>
              <a:defRPr/>
            </a:pPr>
            <a:fld id="{9C689B10-9C5F-4531-8CC1-6F16AC0AE3D5}"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sz="quarter" idx="17"/>
          </p:nvPr>
        </p:nvSpPr>
        <p:spPr/>
        <p:txBody>
          <a:bodyPr/>
          <a:lstStyle/>
          <a:p>
            <a:pPr lvl="1"/>
            <a:r>
              <a:rPr lang="en-US" dirty="0" smtClean="0"/>
              <a:t>SAS 70 reports have become common because they enable a Service Provider's customers to efficiently gain an understanding of the Service Provider’s internal control environment. </a:t>
            </a:r>
          </a:p>
          <a:p>
            <a:pPr lvl="1"/>
            <a:r>
              <a:rPr lang="en-US" dirty="0" smtClean="0"/>
              <a:t>As part of its assessment of controls for Sarbanes-Oxley 404, management can obtain and evaluate a Service Provider’s SAS 70 report and significantly reduce the need to test the controls in place at the Service Provider (and reduce costs associated with independently testing controls). </a:t>
            </a:r>
          </a:p>
          <a:p>
            <a:pPr lvl="1"/>
            <a:r>
              <a:rPr lang="en-US" dirty="0" smtClean="0"/>
              <a:t>In addition, the User Organization’s external auditors (User Auditors) can use the report to gain an understanding of, and potentially place reliance on, testing of the internal controls at the Service Provider. </a:t>
            </a:r>
          </a:p>
          <a:p>
            <a:pPr lvl="1"/>
            <a:r>
              <a:rPr lang="en-US" dirty="0" smtClean="0"/>
              <a:t>Management should consider requesting a SAS 70 from third party Service Providers that provide substantial services directly impacting internal controls over financial reporting.</a:t>
            </a:r>
          </a:p>
          <a:p>
            <a:endParaRPr lang="en-US" dirty="0" smtClean="0"/>
          </a:p>
        </p:txBody>
      </p:sp>
      <p:sp>
        <p:nvSpPr>
          <p:cNvPr id="2" name="Title 1"/>
          <p:cNvSpPr>
            <a:spLocks noGrp="1"/>
          </p:cNvSpPr>
          <p:nvPr>
            <p:ph type="title"/>
          </p:nvPr>
        </p:nvSpPr>
        <p:spPr/>
        <p:txBody>
          <a:bodyPr/>
          <a:lstStyle/>
          <a:p>
            <a:r>
              <a:rPr lang="en-US" smtClean="0"/>
              <a:t>Benefits to User Organizations</a:t>
            </a:r>
            <a:endParaRPr lang="en-US" dirty="0" smtClean="0"/>
          </a:p>
        </p:txBody>
      </p:sp>
      <p:sp>
        <p:nvSpPr>
          <p:cNvPr id="6" name="Slide Number Placeholder 5"/>
          <p:cNvSpPr>
            <a:spLocks noGrp="1"/>
          </p:cNvSpPr>
          <p:nvPr>
            <p:ph type="sldNum" sz="quarter" idx="19"/>
          </p:nvPr>
        </p:nvSpPr>
        <p:spPr/>
        <p:txBody>
          <a:bodyPr/>
          <a:lstStyle/>
          <a:p>
            <a:pPr>
              <a:defRPr/>
            </a:pPr>
            <a:fld id="{9C689B10-9C5F-4531-8CC1-6F16AC0AE3D5}"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p:cNvSpPr>
            <a:spLocks noGrp="1"/>
          </p:cNvSpPr>
          <p:nvPr>
            <p:ph sz="quarter" idx="17"/>
          </p:nvPr>
        </p:nvSpPr>
        <p:spPr/>
        <p:txBody>
          <a:bodyPr/>
          <a:lstStyle/>
          <a:p>
            <a:pPr lvl="1"/>
            <a:r>
              <a:rPr lang="en-US" dirty="0" smtClean="0"/>
              <a:t>A Service Auditor's Report with an unqualified opinion that is issued by an Independent Accounting Firm differentiates the service organization from its peers by demonstrating the establishment of effectively designed control objectives and control activities.  </a:t>
            </a:r>
          </a:p>
          <a:p>
            <a:pPr lvl="1"/>
            <a:r>
              <a:rPr lang="en-US" dirty="0" smtClean="0"/>
              <a:t>A Service Auditor's Report also helps a service organization build trust with its user organizations (i.e. customers).</a:t>
            </a:r>
          </a:p>
          <a:p>
            <a:pPr lvl="1"/>
            <a:r>
              <a:rPr lang="en-US" dirty="0" smtClean="0"/>
              <a:t>A Service Auditor's Report ensures that all user organizations and their auditors have access to the same information and in many cases this will satisfy the user auditor's requirements. </a:t>
            </a:r>
          </a:p>
          <a:p>
            <a:pPr lvl="1"/>
            <a:r>
              <a:rPr lang="en-US" dirty="0" smtClean="0"/>
              <a:t>A SAS 70 engagement allows a service organization to have its control policies and procedures evaluated and tested (in the case of a Type II engagement) by an independent party. </a:t>
            </a:r>
          </a:p>
          <a:p>
            <a:endParaRPr lang="en-US" dirty="0" smtClean="0"/>
          </a:p>
        </p:txBody>
      </p:sp>
      <p:sp>
        <p:nvSpPr>
          <p:cNvPr id="2" name="Title 1"/>
          <p:cNvSpPr>
            <a:spLocks noGrp="1"/>
          </p:cNvSpPr>
          <p:nvPr>
            <p:ph type="title"/>
          </p:nvPr>
        </p:nvSpPr>
        <p:spPr/>
        <p:txBody>
          <a:bodyPr/>
          <a:lstStyle/>
          <a:p>
            <a:r>
              <a:rPr lang="en-US" smtClean="0"/>
              <a:t>Benefits to Service Organizations</a:t>
            </a:r>
          </a:p>
        </p:txBody>
      </p:sp>
      <p:sp>
        <p:nvSpPr>
          <p:cNvPr id="6" name="Slide Number Placeholder 5"/>
          <p:cNvSpPr>
            <a:spLocks noGrp="1"/>
          </p:cNvSpPr>
          <p:nvPr>
            <p:ph type="sldNum" sz="quarter" idx="19"/>
          </p:nvPr>
        </p:nvSpPr>
        <p:spPr/>
        <p:txBody>
          <a:bodyPr/>
          <a:lstStyle/>
          <a:p>
            <a:pPr>
              <a:defRPr/>
            </a:pPr>
            <a:fld id="{9C689B10-9C5F-4531-8CC1-6F16AC0AE3D5}"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Common SAS 70 Terminology</a:t>
            </a:r>
            <a:endParaRPr lang="en-US" dirty="0"/>
          </a:p>
        </p:txBody>
      </p:sp>
      <p:sp>
        <p:nvSpPr>
          <p:cNvPr id="21506" name="Content Placeholder 2"/>
          <p:cNvSpPr>
            <a:spLocks noGrp="1"/>
          </p:cNvSpPr>
          <p:nvPr>
            <p:ph type="body" sz="quarter" idx="4294967295"/>
          </p:nvPr>
        </p:nvSpPr>
        <p:spPr>
          <a:xfrm>
            <a:off x="0" y="1771650"/>
            <a:ext cx="8770938" cy="4254500"/>
          </a:xfrm>
        </p:spPr>
        <p:txBody>
          <a:bodyPr/>
          <a:lstStyle/>
          <a:p>
            <a:endParaRPr lang="en-US" smtClean="0"/>
          </a:p>
          <a:p>
            <a:endParaRPr lang="en-US" smtClean="0"/>
          </a:p>
          <a:p>
            <a:endParaRPr lang="en-US" smtClean="0"/>
          </a:p>
          <a:p>
            <a:endParaRPr lang="en-US" dirty="0" smtClean="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 type=&quot;3&quot; unique_id=&quot;10050&quot;&gt;&lt;property id=&quot;20148&quot; value=&quot;5&quot;/&gt;&lt;property id=&quot;20300&quot; value=&quot;Slide 2&quot;/&gt;&lt;property id=&quot;20307&quot; value=&quot;260&quot;/&gt;&lt;/object&gt;&lt;object type=&quot;3&quot; unique_id=&quot;10051&quot;&gt;&lt;property id=&quot;20148&quot; value=&quot;5&quot;/&gt;&lt;property id=&quot;20300&quot; value=&quot;Slide 3&quot;/&gt;&lt;property id=&quot;20307&quot; value=&quot;259&quot;/&gt;&lt;/object&gt;&lt;/object&gt;&lt;/object&gt;&lt;/database&gt;"/>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PwC">
  <a:themeElements>
    <a:clrScheme name="PwC PowerPoint Ocean Palette">
      <a:dk1>
        <a:srgbClr val="000000"/>
      </a:dk1>
      <a:lt1>
        <a:srgbClr val="FFFFFF"/>
      </a:lt1>
      <a:dk2>
        <a:srgbClr val="3A4972"/>
      </a:dk2>
      <a:lt2>
        <a:srgbClr val="B1DCEE"/>
      </a:lt2>
      <a:accent1>
        <a:srgbClr val="2666A6"/>
      </a:accent1>
      <a:accent2>
        <a:srgbClr val="3DA8D5"/>
      </a:accent2>
      <a:accent3>
        <a:srgbClr val="8BCBE6"/>
      </a:accent3>
      <a:accent4>
        <a:srgbClr val="B1DCEE"/>
      </a:accent4>
      <a:accent5>
        <a:srgbClr val="D8EEF7"/>
      </a:accent5>
      <a:accent6>
        <a:srgbClr val="3A4972"/>
      </a:accent6>
      <a:hlink>
        <a:srgbClr val="3DA8D5"/>
      </a:hlink>
      <a:folHlink>
        <a:srgbClr val="3A4972"/>
      </a:folHlink>
    </a:clrScheme>
    <a:fontScheme name="PwC">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err="1" smtClean="0">
            <a:solidFill>
              <a:schemeClr val="tx2"/>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wC PowerPoint Ocean Palette">
    <a:dk1>
      <a:srgbClr val="000000"/>
    </a:dk1>
    <a:lt1>
      <a:srgbClr val="FFFFFF"/>
    </a:lt1>
    <a:dk2>
      <a:srgbClr val="3A4972"/>
    </a:dk2>
    <a:lt2>
      <a:srgbClr val="B1DCEE"/>
    </a:lt2>
    <a:accent1>
      <a:srgbClr val="2666A6"/>
    </a:accent1>
    <a:accent2>
      <a:srgbClr val="3DA8D5"/>
    </a:accent2>
    <a:accent3>
      <a:srgbClr val="8BCBE6"/>
    </a:accent3>
    <a:accent4>
      <a:srgbClr val="B1DCEE"/>
    </a:accent4>
    <a:accent5>
      <a:srgbClr val="D8EEF7"/>
    </a:accent5>
    <a:accent6>
      <a:srgbClr val="3A4972"/>
    </a:accent6>
    <a:hlink>
      <a:srgbClr val="3DA8D5"/>
    </a:hlink>
    <a:folHlink>
      <a:srgbClr val="3A4972"/>
    </a:folHlink>
  </a:clrScheme>
</a:themeOverride>
</file>

<file path=ppt/theme/themeOverride10.xml><?xml version="1.0" encoding="utf-8"?>
<a:themeOverride xmlns:a="http://schemas.openxmlformats.org/drawingml/2006/main">
  <a:clrScheme name="PwC PowerPoint Ocean Palette">
    <a:dk1>
      <a:srgbClr val="000000"/>
    </a:dk1>
    <a:lt1>
      <a:srgbClr val="FFFFFF"/>
    </a:lt1>
    <a:dk2>
      <a:srgbClr val="3A4972"/>
    </a:dk2>
    <a:lt2>
      <a:srgbClr val="B1DCEE"/>
    </a:lt2>
    <a:accent1>
      <a:srgbClr val="2666A6"/>
    </a:accent1>
    <a:accent2>
      <a:srgbClr val="3DA8D5"/>
    </a:accent2>
    <a:accent3>
      <a:srgbClr val="8BCBE6"/>
    </a:accent3>
    <a:accent4>
      <a:srgbClr val="B1DCEE"/>
    </a:accent4>
    <a:accent5>
      <a:srgbClr val="D8EEF7"/>
    </a:accent5>
    <a:accent6>
      <a:srgbClr val="3A4972"/>
    </a:accent6>
    <a:hlink>
      <a:srgbClr val="3DA8D5"/>
    </a:hlink>
    <a:folHlink>
      <a:srgbClr val="3A4972"/>
    </a:folHlink>
  </a:clrScheme>
</a:themeOverride>
</file>

<file path=ppt/theme/themeOverride11.xml><?xml version="1.0" encoding="utf-8"?>
<a:themeOverride xmlns:a="http://schemas.openxmlformats.org/drawingml/2006/main">
  <a:clrScheme name="PwC PowerPoint Ocean Palette">
    <a:dk1>
      <a:srgbClr val="000000"/>
    </a:dk1>
    <a:lt1>
      <a:srgbClr val="FFFFFF"/>
    </a:lt1>
    <a:dk2>
      <a:srgbClr val="3A4972"/>
    </a:dk2>
    <a:lt2>
      <a:srgbClr val="B1DCEE"/>
    </a:lt2>
    <a:accent1>
      <a:srgbClr val="2666A6"/>
    </a:accent1>
    <a:accent2>
      <a:srgbClr val="3DA8D5"/>
    </a:accent2>
    <a:accent3>
      <a:srgbClr val="8BCBE6"/>
    </a:accent3>
    <a:accent4>
      <a:srgbClr val="B1DCEE"/>
    </a:accent4>
    <a:accent5>
      <a:srgbClr val="D8EEF7"/>
    </a:accent5>
    <a:accent6>
      <a:srgbClr val="3A4972"/>
    </a:accent6>
    <a:hlink>
      <a:srgbClr val="3DA8D5"/>
    </a:hlink>
    <a:folHlink>
      <a:srgbClr val="3A4972"/>
    </a:folHlink>
  </a:clrScheme>
</a:themeOverride>
</file>

<file path=ppt/theme/themeOverride12.xml><?xml version="1.0" encoding="utf-8"?>
<a:themeOverride xmlns:a="http://schemas.openxmlformats.org/drawingml/2006/main">
  <a:clrScheme name="PwC PowerPoint Ocean Palette">
    <a:dk1>
      <a:srgbClr val="000000"/>
    </a:dk1>
    <a:lt1>
      <a:srgbClr val="FFFFFF"/>
    </a:lt1>
    <a:dk2>
      <a:srgbClr val="3A4972"/>
    </a:dk2>
    <a:lt2>
      <a:srgbClr val="B1DCEE"/>
    </a:lt2>
    <a:accent1>
      <a:srgbClr val="2666A6"/>
    </a:accent1>
    <a:accent2>
      <a:srgbClr val="3DA8D5"/>
    </a:accent2>
    <a:accent3>
      <a:srgbClr val="8BCBE6"/>
    </a:accent3>
    <a:accent4>
      <a:srgbClr val="B1DCEE"/>
    </a:accent4>
    <a:accent5>
      <a:srgbClr val="D8EEF7"/>
    </a:accent5>
    <a:accent6>
      <a:srgbClr val="3A4972"/>
    </a:accent6>
    <a:hlink>
      <a:srgbClr val="3DA8D5"/>
    </a:hlink>
    <a:folHlink>
      <a:srgbClr val="3A4972"/>
    </a:folHlink>
  </a:clrScheme>
</a:themeOverride>
</file>

<file path=ppt/theme/themeOverride13.xml><?xml version="1.0" encoding="utf-8"?>
<a:themeOverride xmlns:a="http://schemas.openxmlformats.org/drawingml/2006/main">
  <a:clrScheme name="PwC PowerPoint Ocean Palette">
    <a:dk1>
      <a:srgbClr val="000000"/>
    </a:dk1>
    <a:lt1>
      <a:srgbClr val="FFFFFF"/>
    </a:lt1>
    <a:dk2>
      <a:srgbClr val="3A4972"/>
    </a:dk2>
    <a:lt2>
      <a:srgbClr val="B1DCEE"/>
    </a:lt2>
    <a:accent1>
      <a:srgbClr val="2666A6"/>
    </a:accent1>
    <a:accent2>
      <a:srgbClr val="3DA8D5"/>
    </a:accent2>
    <a:accent3>
      <a:srgbClr val="8BCBE6"/>
    </a:accent3>
    <a:accent4>
      <a:srgbClr val="B1DCEE"/>
    </a:accent4>
    <a:accent5>
      <a:srgbClr val="D8EEF7"/>
    </a:accent5>
    <a:accent6>
      <a:srgbClr val="3A4972"/>
    </a:accent6>
    <a:hlink>
      <a:srgbClr val="3DA8D5"/>
    </a:hlink>
    <a:folHlink>
      <a:srgbClr val="3A4972"/>
    </a:folHlink>
  </a:clrScheme>
</a:themeOverride>
</file>

<file path=ppt/theme/themeOverride14.xml><?xml version="1.0" encoding="utf-8"?>
<a:themeOverride xmlns:a="http://schemas.openxmlformats.org/drawingml/2006/main">
  <a:clrScheme name="PwC PowerPoint Ocean Palette">
    <a:dk1>
      <a:srgbClr val="000000"/>
    </a:dk1>
    <a:lt1>
      <a:srgbClr val="FFFFFF"/>
    </a:lt1>
    <a:dk2>
      <a:srgbClr val="3A4972"/>
    </a:dk2>
    <a:lt2>
      <a:srgbClr val="B1DCEE"/>
    </a:lt2>
    <a:accent1>
      <a:srgbClr val="2666A6"/>
    </a:accent1>
    <a:accent2>
      <a:srgbClr val="3DA8D5"/>
    </a:accent2>
    <a:accent3>
      <a:srgbClr val="8BCBE6"/>
    </a:accent3>
    <a:accent4>
      <a:srgbClr val="B1DCEE"/>
    </a:accent4>
    <a:accent5>
      <a:srgbClr val="D8EEF7"/>
    </a:accent5>
    <a:accent6>
      <a:srgbClr val="3A4972"/>
    </a:accent6>
    <a:hlink>
      <a:srgbClr val="3DA8D5"/>
    </a:hlink>
    <a:folHlink>
      <a:srgbClr val="3A4972"/>
    </a:folHlink>
  </a:clrScheme>
</a:themeOverride>
</file>

<file path=ppt/theme/themeOverride15.xml><?xml version="1.0" encoding="utf-8"?>
<a:themeOverride xmlns:a="http://schemas.openxmlformats.org/drawingml/2006/main">
  <a:clrScheme name="PwC PowerPoint Ocean Palette">
    <a:dk1>
      <a:srgbClr val="000000"/>
    </a:dk1>
    <a:lt1>
      <a:srgbClr val="FFFFFF"/>
    </a:lt1>
    <a:dk2>
      <a:srgbClr val="3A4972"/>
    </a:dk2>
    <a:lt2>
      <a:srgbClr val="B1DCEE"/>
    </a:lt2>
    <a:accent1>
      <a:srgbClr val="2666A6"/>
    </a:accent1>
    <a:accent2>
      <a:srgbClr val="3DA8D5"/>
    </a:accent2>
    <a:accent3>
      <a:srgbClr val="8BCBE6"/>
    </a:accent3>
    <a:accent4>
      <a:srgbClr val="B1DCEE"/>
    </a:accent4>
    <a:accent5>
      <a:srgbClr val="D8EEF7"/>
    </a:accent5>
    <a:accent6>
      <a:srgbClr val="3A4972"/>
    </a:accent6>
    <a:hlink>
      <a:srgbClr val="3DA8D5"/>
    </a:hlink>
    <a:folHlink>
      <a:srgbClr val="3A4972"/>
    </a:folHlink>
  </a:clrScheme>
</a:themeOverride>
</file>

<file path=ppt/theme/themeOverride16.xml><?xml version="1.0" encoding="utf-8"?>
<a:themeOverride xmlns:a="http://schemas.openxmlformats.org/drawingml/2006/main">
  <a:clrScheme name="PwC PowerPoint Ocean Palette">
    <a:dk1>
      <a:srgbClr val="000000"/>
    </a:dk1>
    <a:lt1>
      <a:srgbClr val="FFFFFF"/>
    </a:lt1>
    <a:dk2>
      <a:srgbClr val="3A4972"/>
    </a:dk2>
    <a:lt2>
      <a:srgbClr val="B1DCEE"/>
    </a:lt2>
    <a:accent1>
      <a:srgbClr val="2666A6"/>
    </a:accent1>
    <a:accent2>
      <a:srgbClr val="3DA8D5"/>
    </a:accent2>
    <a:accent3>
      <a:srgbClr val="8BCBE6"/>
    </a:accent3>
    <a:accent4>
      <a:srgbClr val="B1DCEE"/>
    </a:accent4>
    <a:accent5>
      <a:srgbClr val="D8EEF7"/>
    </a:accent5>
    <a:accent6>
      <a:srgbClr val="3A4972"/>
    </a:accent6>
    <a:hlink>
      <a:srgbClr val="3DA8D5"/>
    </a:hlink>
    <a:folHlink>
      <a:srgbClr val="3A4972"/>
    </a:folHlink>
  </a:clrScheme>
</a:themeOverride>
</file>

<file path=ppt/theme/themeOverride17.xml><?xml version="1.0" encoding="utf-8"?>
<a:themeOverride xmlns:a="http://schemas.openxmlformats.org/drawingml/2006/main">
  <a:clrScheme name="PwC PowerPoint Ocean Palette">
    <a:dk1>
      <a:srgbClr val="000000"/>
    </a:dk1>
    <a:lt1>
      <a:srgbClr val="FFFFFF"/>
    </a:lt1>
    <a:dk2>
      <a:srgbClr val="3A4972"/>
    </a:dk2>
    <a:lt2>
      <a:srgbClr val="B1DCEE"/>
    </a:lt2>
    <a:accent1>
      <a:srgbClr val="2666A6"/>
    </a:accent1>
    <a:accent2>
      <a:srgbClr val="3DA8D5"/>
    </a:accent2>
    <a:accent3>
      <a:srgbClr val="8BCBE6"/>
    </a:accent3>
    <a:accent4>
      <a:srgbClr val="B1DCEE"/>
    </a:accent4>
    <a:accent5>
      <a:srgbClr val="D8EEF7"/>
    </a:accent5>
    <a:accent6>
      <a:srgbClr val="3A4972"/>
    </a:accent6>
    <a:hlink>
      <a:srgbClr val="3DA8D5"/>
    </a:hlink>
    <a:folHlink>
      <a:srgbClr val="3A4972"/>
    </a:folHlink>
  </a:clrScheme>
</a:themeOverride>
</file>

<file path=ppt/theme/themeOverride18.xml><?xml version="1.0" encoding="utf-8"?>
<a:themeOverride xmlns:a="http://schemas.openxmlformats.org/drawingml/2006/main">
  <a:clrScheme name="PwC PowerPoint Ocean Palette">
    <a:dk1>
      <a:srgbClr val="000000"/>
    </a:dk1>
    <a:lt1>
      <a:srgbClr val="FFFFFF"/>
    </a:lt1>
    <a:dk2>
      <a:srgbClr val="3A4972"/>
    </a:dk2>
    <a:lt2>
      <a:srgbClr val="B1DCEE"/>
    </a:lt2>
    <a:accent1>
      <a:srgbClr val="2666A6"/>
    </a:accent1>
    <a:accent2>
      <a:srgbClr val="3DA8D5"/>
    </a:accent2>
    <a:accent3>
      <a:srgbClr val="8BCBE6"/>
    </a:accent3>
    <a:accent4>
      <a:srgbClr val="B1DCEE"/>
    </a:accent4>
    <a:accent5>
      <a:srgbClr val="D8EEF7"/>
    </a:accent5>
    <a:accent6>
      <a:srgbClr val="3A4972"/>
    </a:accent6>
    <a:hlink>
      <a:srgbClr val="3DA8D5"/>
    </a:hlink>
    <a:folHlink>
      <a:srgbClr val="3A4972"/>
    </a:folHlink>
  </a:clrScheme>
</a:themeOverride>
</file>

<file path=ppt/theme/themeOverride19.xml><?xml version="1.0" encoding="utf-8"?>
<a:themeOverride xmlns:a="http://schemas.openxmlformats.org/drawingml/2006/main">
  <a:clrScheme name="PwC PowerPoint Ocean Palette">
    <a:dk1>
      <a:srgbClr val="000000"/>
    </a:dk1>
    <a:lt1>
      <a:srgbClr val="FFFFFF"/>
    </a:lt1>
    <a:dk2>
      <a:srgbClr val="3A4972"/>
    </a:dk2>
    <a:lt2>
      <a:srgbClr val="B1DCEE"/>
    </a:lt2>
    <a:accent1>
      <a:srgbClr val="2666A6"/>
    </a:accent1>
    <a:accent2>
      <a:srgbClr val="3DA8D5"/>
    </a:accent2>
    <a:accent3>
      <a:srgbClr val="8BCBE6"/>
    </a:accent3>
    <a:accent4>
      <a:srgbClr val="B1DCEE"/>
    </a:accent4>
    <a:accent5>
      <a:srgbClr val="D8EEF7"/>
    </a:accent5>
    <a:accent6>
      <a:srgbClr val="3A4972"/>
    </a:accent6>
    <a:hlink>
      <a:srgbClr val="3DA8D5"/>
    </a:hlink>
    <a:folHlink>
      <a:srgbClr val="3A4972"/>
    </a:folHlink>
  </a:clrScheme>
</a:themeOverride>
</file>

<file path=ppt/theme/themeOverride2.xml><?xml version="1.0" encoding="utf-8"?>
<a:themeOverride xmlns:a="http://schemas.openxmlformats.org/drawingml/2006/main">
  <a:clrScheme name="PwC PowerPoint Ocean Palette">
    <a:dk1>
      <a:srgbClr val="000000"/>
    </a:dk1>
    <a:lt1>
      <a:srgbClr val="FFFFFF"/>
    </a:lt1>
    <a:dk2>
      <a:srgbClr val="3A4972"/>
    </a:dk2>
    <a:lt2>
      <a:srgbClr val="B1DCEE"/>
    </a:lt2>
    <a:accent1>
      <a:srgbClr val="2666A6"/>
    </a:accent1>
    <a:accent2>
      <a:srgbClr val="3DA8D5"/>
    </a:accent2>
    <a:accent3>
      <a:srgbClr val="8BCBE6"/>
    </a:accent3>
    <a:accent4>
      <a:srgbClr val="B1DCEE"/>
    </a:accent4>
    <a:accent5>
      <a:srgbClr val="D8EEF7"/>
    </a:accent5>
    <a:accent6>
      <a:srgbClr val="3A4972"/>
    </a:accent6>
    <a:hlink>
      <a:srgbClr val="3DA8D5"/>
    </a:hlink>
    <a:folHlink>
      <a:srgbClr val="3A4972"/>
    </a:folHlink>
  </a:clrScheme>
</a:themeOverride>
</file>

<file path=ppt/theme/themeOverride20.xml><?xml version="1.0" encoding="utf-8"?>
<a:themeOverride xmlns:a="http://schemas.openxmlformats.org/drawingml/2006/main">
  <a:clrScheme name="PwC PowerPoint Ocean Palette">
    <a:dk1>
      <a:srgbClr val="000000"/>
    </a:dk1>
    <a:lt1>
      <a:srgbClr val="FFFFFF"/>
    </a:lt1>
    <a:dk2>
      <a:srgbClr val="3A4972"/>
    </a:dk2>
    <a:lt2>
      <a:srgbClr val="B1DCEE"/>
    </a:lt2>
    <a:accent1>
      <a:srgbClr val="2666A6"/>
    </a:accent1>
    <a:accent2>
      <a:srgbClr val="3DA8D5"/>
    </a:accent2>
    <a:accent3>
      <a:srgbClr val="8BCBE6"/>
    </a:accent3>
    <a:accent4>
      <a:srgbClr val="B1DCEE"/>
    </a:accent4>
    <a:accent5>
      <a:srgbClr val="D8EEF7"/>
    </a:accent5>
    <a:accent6>
      <a:srgbClr val="3A4972"/>
    </a:accent6>
    <a:hlink>
      <a:srgbClr val="3DA8D5"/>
    </a:hlink>
    <a:folHlink>
      <a:srgbClr val="3A4972"/>
    </a:folHlink>
  </a:clrScheme>
</a:themeOverride>
</file>

<file path=ppt/theme/themeOverride21.xml><?xml version="1.0" encoding="utf-8"?>
<a:themeOverride xmlns:a="http://schemas.openxmlformats.org/drawingml/2006/main">
  <a:clrScheme name="PwC PowerPoint Ocean Palette">
    <a:dk1>
      <a:srgbClr val="000000"/>
    </a:dk1>
    <a:lt1>
      <a:srgbClr val="FFFFFF"/>
    </a:lt1>
    <a:dk2>
      <a:srgbClr val="3A4972"/>
    </a:dk2>
    <a:lt2>
      <a:srgbClr val="B1DCEE"/>
    </a:lt2>
    <a:accent1>
      <a:srgbClr val="2666A6"/>
    </a:accent1>
    <a:accent2>
      <a:srgbClr val="3DA8D5"/>
    </a:accent2>
    <a:accent3>
      <a:srgbClr val="8BCBE6"/>
    </a:accent3>
    <a:accent4>
      <a:srgbClr val="B1DCEE"/>
    </a:accent4>
    <a:accent5>
      <a:srgbClr val="D8EEF7"/>
    </a:accent5>
    <a:accent6>
      <a:srgbClr val="3A4972"/>
    </a:accent6>
    <a:hlink>
      <a:srgbClr val="3DA8D5"/>
    </a:hlink>
    <a:folHlink>
      <a:srgbClr val="3A4972"/>
    </a:folHlink>
  </a:clrScheme>
</a:themeOverride>
</file>

<file path=ppt/theme/themeOverride22.xml><?xml version="1.0" encoding="utf-8"?>
<a:themeOverride xmlns:a="http://schemas.openxmlformats.org/drawingml/2006/main">
  <a:clrScheme name="PwC PowerPoint Ocean Palette">
    <a:dk1>
      <a:srgbClr val="000000"/>
    </a:dk1>
    <a:lt1>
      <a:srgbClr val="FFFFFF"/>
    </a:lt1>
    <a:dk2>
      <a:srgbClr val="3A4972"/>
    </a:dk2>
    <a:lt2>
      <a:srgbClr val="B1DCEE"/>
    </a:lt2>
    <a:accent1>
      <a:srgbClr val="2666A6"/>
    </a:accent1>
    <a:accent2>
      <a:srgbClr val="3DA8D5"/>
    </a:accent2>
    <a:accent3>
      <a:srgbClr val="8BCBE6"/>
    </a:accent3>
    <a:accent4>
      <a:srgbClr val="B1DCEE"/>
    </a:accent4>
    <a:accent5>
      <a:srgbClr val="D8EEF7"/>
    </a:accent5>
    <a:accent6>
      <a:srgbClr val="3A4972"/>
    </a:accent6>
    <a:hlink>
      <a:srgbClr val="3DA8D5"/>
    </a:hlink>
    <a:folHlink>
      <a:srgbClr val="3A4972"/>
    </a:folHlink>
  </a:clrScheme>
</a:themeOverride>
</file>

<file path=ppt/theme/themeOverride23.xml><?xml version="1.0" encoding="utf-8"?>
<a:themeOverride xmlns:a="http://schemas.openxmlformats.org/drawingml/2006/main">
  <a:clrScheme name="PwC PowerPoint Ocean Palette">
    <a:dk1>
      <a:srgbClr val="000000"/>
    </a:dk1>
    <a:lt1>
      <a:srgbClr val="FFFFFF"/>
    </a:lt1>
    <a:dk2>
      <a:srgbClr val="3A4972"/>
    </a:dk2>
    <a:lt2>
      <a:srgbClr val="B1DCEE"/>
    </a:lt2>
    <a:accent1>
      <a:srgbClr val="2666A6"/>
    </a:accent1>
    <a:accent2>
      <a:srgbClr val="3DA8D5"/>
    </a:accent2>
    <a:accent3>
      <a:srgbClr val="8BCBE6"/>
    </a:accent3>
    <a:accent4>
      <a:srgbClr val="B1DCEE"/>
    </a:accent4>
    <a:accent5>
      <a:srgbClr val="D8EEF7"/>
    </a:accent5>
    <a:accent6>
      <a:srgbClr val="3A4972"/>
    </a:accent6>
    <a:hlink>
      <a:srgbClr val="3DA8D5"/>
    </a:hlink>
    <a:folHlink>
      <a:srgbClr val="3A4972"/>
    </a:folHlink>
  </a:clrScheme>
</a:themeOverride>
</file>

<file path=ppt/theme/themeOverride24.xml><?xml version="1.0" encoding="utf-8"?>
<a:themeOverride xmlns:a="http://schemas.openxmlformats.org/drawingml/2006/main">
  <a:clrScheme name="PwC PowerPoint Ocean Palette">
    <a:dk1>
      <a:srgbClr val="000000"/>
    </a:dk1>
    <a:lt1>
      <a:srgbClr val="FFFFFF"/>
    </a:lt1>
    <a:dk2>
      <a:srgbClr val="3A4972"/>
    </a:dk2>
    <a:lt2>
      <a:srgbClr val="B1DCEE"/>
    </a:lt2>
    <a:accent1>
      <a:srgbClr val="2666A6"/>
    </a:accent1>
    <a:accent2>
      <a:srgbClr val="3DA8D5"/>
    </a:accent2>
    <a:accent3>
      <a:srgbClr val="8BCBE6"/>
    </a:accent3>
    <a:accent4>
      <a:srgbClr val="B1DCEE"/>
    </a:accent4>
    <a:accent5>
      <a:srgbClr val="D8EEF7"/>
    </a:accent5>
    <a:accent6>
      <a:srgbClr val="3A4972"/>
    </a:accent6>
    <a:hlink>
      <a:srgbClr val="3DA8D5"/>
    </a:hlink>
    <a:folHlink>
      <a:srgbClr val="3A4972"/>
    </a:folHlink>
  </a:clrScheme>
</a:themeOverride>
</file>

<file path=ppt/theme/themeOverride25.xml><?xml version="1.0" encoding="utf-8"?>
<a:themeOverride xmlns:a="http://schemas.openxmlformats.org/drawingml/2006/main">
  <a:clrScheme name="PwC PowerPoint Ocean Palette">
    <a:dk1>
      <a:srgbClr val="000000"/>
    </a:dk1>
    <a:lt1>
      <a:srgbClr val="FFFFFF"/>
    </a:lt1>
    <a:dk2>
      <a:srgbClr val="3A4972"/>
    </a:dk2>
    <a:lt2>
      <a:srgbClr val="B1DCEE"/>
    </a:lt2>
    <a:accent1>
      <a:srgbClr val="2666A6"/>
    </a:accent1>
    <a:accent2>
      <a:srgbClr val="3DA8D5"/>
    </a:accent2>
    <a:accent3>
      <a:srgbClr val="8BCBE6"/>
    </a:accent3>
    <a:accent4>
      <a:srgbClr val="B1DCEE"/>
    </a:accent4>
    <a:accent5>
      <a:srgbClr val="D8EEF7"/>
    </a:accent5>
    <a:accent6>
      <a:srgbClr val="3A4972"/>
    </a:accent6>
    <a:hlink>
      <a:srgbClr val="3DA8D5"/>
    </a:hlink>
    <a:folHlink>
      <a:srgbClr val="3A4972"/>
    </a:folHlink>
  </a:clrScheme>
</a:themeOverride>
</file>

<file path=ppt/theme/themeOverride26.xml><?xml version="1.0" encoding="utf-8"?>
<a:themeOverride xmlns:a="http://schemas.openxmlformats.org/drawingml/2006/main">
  <a:clrScheme name="PwC PowerPoint Ocean Palette">
    <a:dk1>
      <a:srgbClr val="000000"/>
    </a:dk1>
    <a:lt1>
      <a:srgbClr val="FFFFFF"/>
    </a:lt1>
    <a:dk2>
      <a:srgbClr val="3A4972"/>
    </a:dk2>
    <a:lt2>
      <a:srgbClr val="B1DCEE"/>
    </a:lt2>
    <a:accent1>
      <a:srgbClr val="2666A6"/>
    </a:accent1>
    <a:accent2>
      <a:srgbClr val="3DA8D5"/>
    </a:accent2>
    <a:accent3>
      <a:srgbClr val="8BCBE6"/>
    </a:accent3>
    <a:accent4>
      <a:srgbClr val="B1DCEE"/>
    </a:accent4>
    <a:accent5>
      <a:srgbClr val="D8EEF7"/>
    </a:accent5>
    <a:accent6>
      <a:srgbClr val="3A4972"/>
    </a:accent6>
    <a:hlink>
      <a:srgbClr val="3DA8D5"/>
    </a:hlink>
    <a:folHlink>
      <a:srgbClr val="3A4972"/>
    </a:folHlink>
  </a:clrScheme>
</a:themeOverride>
</file>

<file path=ppt/theme/themeOverride27.xml><?xml version="1.0" encoding="utf-8"?>
<a:themeOverride xmlns:a="http://schemas.openxmlformats.org/drawingml/2006/main">
  <a:clrScheme name="PwC PowerPoint Ocean Palette">
    <a:dk1>
      <a:srgbClr val="000000"/>
    </a:dk1>
    <a:lt1>
      <a:srgbClr val="FFFFFF"/>
    </a:lt1>
    <a:dk2>
      <a:srgbClr val="3A4972"/>
    </a:dk2>
    <a:lt2>
      <a:srgbClr val="B1DCEE"/>
    </a:lt2>
    <a:accent1>
      <a:srgbClr val="2666A6"/>
    </a:accent1>
    <a:accent2>
      <a:srgbClr val="3DA8D5"/>
    </a:accent2>
    <a:accent3>
      <a:srgbClr val="8BCBE6"/>
    </a:accent3>
    <a:accent4>
      <a:srgbClr val="B1DCEE"/>
    </a:accent4>
    <a:accent5>
      <a:srgbClr val="D8EEF7"/>
    </a:accent5>
    <a:accent6>
      <a:srgbClr val="3A4972"/>
    </a:accent6>
    <a:hlink>
      <a:srgbClr val="3DA8D5"/>
    </a:hlink>
    <a:folHlink>
      <a:srgbClr val="3A4972"/>
    </a:folHlink>
  </a:clrScheme>
</a:themeOverride>
</file>

<file path=ppt/theme/themeOverride28.xml><?xml version="1.0" encoding="utf-8"?>
<a:themeOverride xmlns:a="http://schemas.openxmlformats.org/drawingml/2006/main">
  <a:clrScheme name="PwC PowerPoint Ocean Palette">
    <a:dk1>
      <a:srgbClr val="000000"/>
    </a:dk1>
    <a:lt1>
      <a:srgbClr val="FFFFFF"/>
    </a:lt1>
    <a:dk2>
      <a:srgbClr val="3A4972"/>
    </a:dk2>
    <a:lt2>
      <a:srgbClr val="B1DCEE"/>
    </a:lt2>
    <a:accent1>
      <a:srgbClr val="2666A6"/>
    </a:accent1>
    <a:accent2>
      <a:srgbClr val="3DA8D5"/>
    </a:accent2>
    <a:accent3>
      <a:srgbClr val="8BCBE6"/>
    </a:accent3>
    <a:accent4>
      <a:srgbClr val="B1DCEE"/>
    </a:accent4>
    <a:accent5>
      <a:srgbClr val="D8EEF7"/>
    </a:accent5>
    <a:accent6>
      <a:srgbClr val="3A4972"/>
    </a:accent6>
    <a:hlink>
      <a:srgbClr val="3DA8D5"/>
    </a:hlink>
    <a:folHlink>
      <a:srgbClr val="3A4972"/>
    </a:folHlink>
  </a:clrScheme>
</a:themeOverride>
</file>

<file path=ppt/theme/themeOverride29.xml><?xml version="1.0" encoding="utf-8"?>
<a:themeOverride xmlns:a="http://schemas.openxmlformats.org/drawingml/2006/main">
  <a:clrScheme name="PwC PowerPoint Ocean Palette">
    <a:dk1>
      <a:srgbClr val="000000"/>
    </a:dk1>
    <a:lt1>
      <a:srgbClr val="FFFFFF"/>
    </a:lt1>
    <a:dk2>
      <a:srgbClr val="3A4972"/>
    </a:dk2>
    <a:lt2>
      <a:srgbClr val="B1DCEE"/>
    </a:lt2>
    <a:accent1>
      <a:srgbClr val="2666A6"/>
    </a:accent1>
    <a:accent2>
      <a:srgbClr val="3DA8D5"/>
    </a:accent2>
    <a:accent3>
      <a:srgbClr val="8BCBE6"/>
    </a:accent3>
    <a:accent4>
      <a:srgbClr val="B1DCEE"/>
    </a:accent4>
    <a:accent5>
      <a:srgbClr val="D8EEF7"/>
    </a:accent5>
    <a:accent6>
      <a:srgbClr val="3A4972"/>
    </a:accent6>
    <a:hlink>
      <a:srgbClr val="3DA8D5"/>
    </a:hlink>
    <a:folHlink>
      <a:srgbClr val="3A4972"/>
    </a:folHlink>
  </a:clrScheme>
</a:themeOverride>
</file>

<file path=ppt/theme/themeOverride3.xml><?xml version="1.0" encoding="utf-8"?>
<a:themeOverride xmlns:a="http://schemas.openxmlformats.org/drawingml/2006/main">
  <a:clrScheme name="PwC PowerPoint Ocean Palette">
    <a:dk1>
      <a:srgbClr val="000000"/>
    </a:dk1>
    <a:lt1>
      <a:srgbClr val="FFFFFF"/>
    </a:lt1>
    <a:dk2>
      <a:srgbClr val="3A4972"/>
    </a:dk2>
    <a:lt2>
      <a:srgbClr val="B1DCEE"/>
    </a:lt2>
    <a:accent1>
      <a:srgbClr val="2666A6"/>
    </a:accent1>
    <a:accent2>
      <a:srgbClr val="3DA8D5"/>
    </a:accent2>
    <a:accent3>
      <a:srgbClr val="8BCBE6"/>
    </a:accent3>
    <a:accent4>
      <a:srgbClr val="B1DCEE"/>
    </a:accent4>
    <a:accent5>
      <a:srgbClr val="D8EEF7"/>
    </a:accent5>
    <a:accent6>
      <a:srgbClr val="3A4972"/>
    </a:accent6>
    <a:hlink>
      <a:srgbClr val="3DA8D5"/>
    </a:hlink>
    <a:folHlink>
      <a:srgbClr val="3A4972"/>
    </a:folHlink>
  </a:clrScheme>
</a:themeOverride>
</file>

<file path=ppt/theme/themeOverride30.xml><?xml version="1.0" encoding="utf-8"?>
<a:themeOverride xmlns:a="http://schemas.openxmlformats.org/drawingml/2006/main">
  <a:clrScheme name="PwC PowerPoint Ocean Palette">
    <a:dk1>
      <a:srgbClr val="000000"/>
    </a:dk1>
    <a:lt1>
      <a:srgbClr val="FFFFFF"/>
    </a:lt1>
    <a:dk2>
      <a:srgbClr val="3A4972"/>
    </a:dk2>
    <a:lt2>
      <a:srgbClr val="B1DCEE"/>
    </a:lt2>
    <a:accent1>
      <a:srgbClr val="2666A6"/>
    </a:accent1>
    <a:accent2>
      <a:srgbClr val="3DA8D5"/>
    </a:accent2>
    <a:accent3>
      <a:srgbClr val="8BCBE6"/>
    </a:accent3>
    <a:accent4>
      <a:srgbClr val="B1DCEE"/>
    </a:accent4>
    <a:accent5>
      <a:srgbClr val="D8EEF7"/>
    </a:accent5>
    <a:accent6>
      <a:srgbClr val="3A4972"/>
    </a:accent6>
    <a:hlink>
      <a:srgbClr val="3DA8D5"/>
    </a:hlink>
    <a:folHlink>
      <a:srgbClr val="3A4972"/>
    </a:folHlink>
  </a:clrScheme>
</a:themeOverride>
</file>

<file path=ppt/theme/themeOverride31.xml><?xml version="1.0" encoding="utf-8"?>
<a:themeOverride xmlns:a="http://schemas.openxmlformats.org/drawingml/2006/main">
  <a:clrScheme name="PwC PowerPoint Ocean Palette">
    <a:dk1>
      <a:srgbClr val="000000"/>
    </a:dk1>
    <a:lt1>
      <a:srgbClr val="FFFFFF"/>
    </a:lt1>
    <a:dk2>
      <a:srgbClr val="3A4972"/>
    </a:dk2>
    <a:lt2>
      <a:srgbClr val="B1DCEE"/>
    </a:lt2>
    <a:accent1>
      <a:srgbClr val="2666A6"/>
    </a:accent1>
    <a:accent2>
      <a:srgbClr val="3DA8D5"/>
    </a:accent2>
    <a:accent3>
      <a:srgbClr val="8BCBE6"/>
    </a:accent3>
    <a:accent4>
      <a:srgbClr val="B1DCEE"/>
    </a:accent4>
    <a:accent5>
      <a:srgbClr val="D8EEF7"/>
    </a:accent5>
    <a:accent6>
      <a:srgbClr val="3A4972"/>
    </a:accent6>
    <a:hlink>
      <a:srgbClr val="3DA8D5"/>
    </a:hlink>
    <a:folHlink>
      <a:srgbClr val="3A4972"/>
    </a:folHlink>
  </a:clrScheme>
</a:themeOverride>
</file>

<file path=ppt/theme/themeOverride32.xml><?xml version="1.0" encoding="utf-8"?>
<a:themeOverride xmlns:a="http://schemas.openxmlformats.org/drawingml/2006/main">
  <a:clrScheme name="PwC PowerPoint Ocean Palette">
    <a:dk1>
      <a:srgbClr val="000000"/>
    </a:dk1>
    <a:lt1>
      <a:srgbClr val="FFFFFF"/>
    </a:lt1>
    <a:dk2>
      <a:srgbClr val="3A4972"/>
    </a:dk2>
    <a:lt2>
      <a:srgbClr val="B1DCEE"/>
    </a:lt2>
    <a:accent1>
      <a:srgbClr val="2666A6"/>
    </a:accent1>
    <a:accent2>
      <a:srgbClr val="3DA8D5"/>
    </a:accent2>
    <a:accent3>
      <a:srgbClr val="8BCBE6"/>
    </a:accent3>
    <a:accent4>
      <a:srgbClr val="B1DCEE"/>
    </a:accent4>
    <a:accent5>
      <a:srgbClr val="D8EEF7"/>
    </a:accent5>
    <a:accent6>
      <a:srgbClr val="3A4972"/>
    </a:accent6>
    <a:hlink>
      <a:srgbClr val="3DA8D5"/>
    </a:hlink>
    <a:folHlink>
      <a:srgbClr val="3A4972"/>
    </a:folHlink>
  </a:clrScheme>
</a:themeOverride>
</file>

<file path=ppt/theme/themeOverride33.xml><?xml version="1.0" encoding="utf-8"?>
<a:themeOverride xmlns:a="http://schemas.openxmlformats.org/drawingml/2006/main">
  <a:clrScheme name="PwC PowerPoint Ocean Palette">
    <a:dk1>
      <a:srgbClr val="000000"/>
    </a:dk1>
    <a:lt1>
      <a:srgbClr val="FFFFFF"/>
    </a:lt1>
    <a:dk2>
      <a:srgbClr val="3A4972"/>
    </a:dk2>
    <a:lt2>
      <a:srgbClr val="B1DCEE"/>
    </a:lt2>
    <a:accent1>
      <a:srgbClr val="2666A6"/>
    </a:accent1>
    <a:accent2>
      <a:srgbClr val="3DA8D5"/>
    </a:accent2>
    <a:accent3>
      <a:srgbClr val="8BCBE6"/>
    </a:accent3>
    <a:accent4>
      <a:srgbClr val="B1DCEE"/>
    </a:accent4>
    <a:accent5>
      <a:srgbClr val="D8EEF7"/>
    </a:accent5>
    <a:accent6>
      <a:srgbClr val="3A4972"/>
    </a:accent6>
    <a:hlink>
      <a:srgbClr val="3DA8D5"/>
    </a:hlink>
    <a:folHlink>
      <a:srgbClr val="3A4972"/>
    </a:folHlink>
  </a:clrScheme>
</a:themeOverride>
</file>

<file path=ppt/theme/themeOverride34.xml><?xml version="1.0" encoding="utf-8"?>
<a:themeOverride xmlns:a="http://schemas.openxmlformats.org/drawingml/2006/main">
  <a:clrScheme name="PwC PowerPoint Ocean Palette">
    <a:dk1>
      <a:srgbClr val="000000"/>
    </a:dk1>
    <a:lt1>
      <a:srgbClr val="FFFFFF"/>
    </a:lt1>
    <a:dk2>
      <a:srgbClr val="3A4972"/>
    </a:dk2>
    <a:lt2>
      <a:srgbClr val="B1DCEE"/>
    </a:lt2>
    <a:accent1>
      <a:srgbClr val="2666A6"/>
    </a:accent1>
    <a:accent2>
      <a:srgbClr val="3DA8D5"/>
    </a:accent2>
    <a:accent3>
      <a:srgbClr val="8BCBE6"/>
    </a:accent3>
    <a:accent4>
      <a:srgbClr val="B1DCEE"/>
    </a:accent4>
    <a:accent5>
      <a:srgbClr val="D8EEF7"/>
    </a:accent5>
    <a:accent6>
      <a:srgbClr val="3A4972"/>
    </a:accent6>
    <a:hlink>
      <a:srgbClr val="3DA8D5"/>
    </a:hlink>
    <a:folHlink>
      <a:srgbClr val="3A4972"/>
    </a:folHlink>
  </a:clrScheme>
</a:themeOverride>
</file>

<file path=ppt/theme/themeOverride35.xml><?xml version="1.0" encoding="utf-8"?>
<a:themeOverride xmlns:a="http://schemas.openxmlformats.org/drawingml/2006/main">
  <a:clrScheme name="PwC PowerPoint Ocean Palette">
    <a:dk1>
      <a:srgbClr val="000000"/>
    </a:dk1>
    <a:lt1>
      <a:srgbClr val="FFFFFF"/>
    </a:lt1>
    <a:dk2>
      <a:srgbClr val="3A4972"/>
    </a:dk2>
    <a:lt2>
      <a:srgbClr val="B1DCEE"/>
    </a:lt2>
    <a:accent1>
      <a:srgbClr val="2666A6"/>
    </a:accent1>
    <a:accent2>
      <a:srgbClr val="3DA8D5"/>
    </a:accent2>
    <a:accent3>
      <a:srgbClr val="8BCBE6"/>
    </a:accent3>
    <a:accent4>
      <a:srgbClr val="B1DCEE"/>
    </a:accent4>
    <a:accent5>
      <a:srgbClr val="D8EEF7"/>
    </a:accent5>
    <a:accent6>
      <a:srgbClr val="3A4972"/>
    </a:accent6>
    <a:hlink>
      <a:srgbClr val="3DA8D5"/>
    </a:hlink>
    <a:folHlink>
      <a:srgbClr val="3A4972"/>
    </a:folHlink>
  </a:clrScheme>
</a:themeOverride>
</file>

<file path=ppt/theme/themeOverride36.xml><?xml version="1.0" encoding="utf-8"?>
<a:themeOverride xmlns:a="http://schemas.openxmlformats.org/drawingml/2006/main">
  <a:clrScheme name="PwC PowerPoint Ocean Palette">
    <a:dk1>
      <a:srgbClr val="000000"/>
    </a:dk1>
    <a:lt1>
      <a:srgbClr val="FFFFFF"/>
    </a:lt1>
    <a:dk2>
      <a:srgbClr val="3A4972"/>
    </a:dk2>
    <a:lt2>
      <a:srgbClr val="B1DCEE"/>
    </a:lt2>
    <a:accent1>
      <a:srgbClr val="2666A6"/>
    </a:accent1>
    <a:accent2>
      <a:srgbClr val="3DA8D5"/>
    </a:accent2>
    <a:accent3>
      <a:srgbClr val="8BCBE6"/>
    </a:accent3>
    <a:accent4>
      <a:srgbClr val="B1DCEE"/>
    </a:accent4>
    <a:accent5>
      <a:srgbClr val="D8EEF7"/>
    </a:accent5>
    <a:accent6>
      <a:srgbClr val="3A4972"/>
    </a:accent6>
    <a:hlink>
      <a:srgbClr val="3DA8D5"/>
    </a:hlink>
    <a:folHlink>
      <a:srgbClr val="3A4972"/>
    </a:folHlink>
  </a:clrScheme>
</a:themeOverride>
</file>

<file path=ppt/theme/themeOverride37.xml><?xml version="1.0" encoding="utf-8"?>
<a:themeOverride xmlns:a="http://schemas.openxmlformats.org/drawingml/2006/main">
  <a:clrScheme name="PwC PowerPoint Ocean Palette">
    <a:dk1>
      <a:srgbClr val="000000"/>
    </a:dk1>
    <a:lt1>
      <a:srgbClr val="FFFFFF"/>
    </a:lt1>
    <a:dk2>
      <a:srgbClr val="3A4972"/>
    </a:dk2>
    <a:lt2>
      <a:srgbClr val="B1DCEE"/>
    </a:lt2>
    <a:accent1>
      <a:srgbClr val="2666A6"/>
    </a:accent1>
    <a:accent2>
      <a:srgbClr val="3DA8D5"/>
    </a:accent2>
    <a:accent3>
      <a:srgbClr val="8BCBE6"/>
    </a:accent3>
    <a:accent4>
      <a:srgbClr val="B1DCEE"/>
    </a:accent4>
    <a:accent5>
      <a:srgbClr val="D8EEF7"/>
    </a:accent5>
    <a:accent6>
      <a:srgbClr val="3A4972"/>
    </a:accent6>
    <a:hlink>
      <a:srgbClr val="3DA8D5"/>
    </a:hlink>
    <a:folHlink>
      <a:srgbClr val="3A4972"/>
    </a:folHlink>
  </a:clrScheme>
</a:themeOverride>
</file>

<file path=ppt/theme/themeOverride38.xml><?xml version="1.0" encoding="utf-8"?>
<a:themeOverride xmlns:a="http://schemas.openxmlformats.org/drawingml/2006/main">
  <a:clrScheme name="PwC PowerPoint Ocean Palette">
    <a:dk1>
      <a:srgbClr val="000000"/>
    </a:dk1>
    <a:lt1>
      <a:srgbClr val="FFFFFF"/>
    </a:lt1>
    <a:dk2>
      <a:srgbClr val="3A4972"/>
    </a:dk2>
    <a:lt2>
      <a:srgbClr val="B1DCEE"/>
    </a:lt2>
    <a:accent1>
      <a:srgbClr val="2666A6"/>
    </a:accent1>
    <a:accent2>
      <a:srgbClr val="3DA8D5"/>
    </a:accent2>
    <a:accent3>
      <a:srgbClr val="8BCBE6"/>
    </a:accent3>
    <a:accent4>
      <a:srgbClr val="B1DCEE"/>
    </a:accent4>
    <a:accent5>
      <a:srgbClr val="D8EEF7"/>
    </a:accent5>
    <a:accent6>
      <a:srgbClr val="3A4972"/>
    </a:accent6>
    <a:hlink>
      <a:srgbClr val="3DA8D5"/>
    </a:hlink>
    <a:folHlink>
      <a:srgbClr val="3A4972"/>
    </a:folHlink>
  </a:clrScheme>
</a:themeOverride>
</file>

<file path=ppt/theme/themeOverride39.xml><?xml version="1.0" encoding="utf-8"?>
<a:themeOverride xmlns:a="http://schemas.openxmlformats.org/drawingml/2006/main">
  <a:clrScheme name="PwC PowerPoint Ocean Palette">
    <a:dk1>
      <a:srgbClr val="000000"/>
    </a:dk1>
    <a:lt1>
      <a:srgbClr val="FFFFFF"/>
    </a:lt1>
    <a:dk2>
      <a:srgbClr val="3A4972"/>
    </a:dk2>
    <a:lt2>
      <a:srgbClr val="B1DCEE"/>
    </a:lt2>
    <a:accent1>
      <a:srgbClr val="2666A6"/>
    </a:accent1>
    <a:accent2>
      <a:srgbClr val="3DA8D5"/>
    </a:accent2>
    <a:accent3>
      <a:srgbClr val="8BCBE6"/>
    </a:accent3>
    <a:accent4>
      <a:srgbClr val="B1DCEE"/>
    </a:accent4>
    <a:accent5>
      <a:srgbClr val="D8EEF7"/>
    </a:accent5>
    <a:accent6>
      <a:srgbClr val="3A4972"/>
    </a:accent6>
    <a:hlink>
      <a:srgbClr val="3DA8D5"/>
    </a:hlink>
    <a:folHlink>
      <a:srgbClr val="3A4972"/>
    </a:folHlink>
  </a:clrScheme>
</a:themeOverride>
</file>

<file path=ppt/theme/themeOverride4.xml><?xml version="1.0" encoding="utf-8"?>
<a:themeOverride xmlns:a="http://schemas.openxmlformats.org/drawingml/2006/main">
  <a:clrScheme name="PwC PowerPoint Ocean Palette">
    <a:dk1>
      <a:srgbClr val="000000"/>
    </a:dk1>
    <a:lt1>
      <a:srgbClr val="FFFFFF"/>
    </a:lt1>
    <a:dk2>
      <a:srgbClr val="3A4972"/>
    </a:dk2>
    <a:lt2>
      <a:srgbClr val="B1DCEE"/>
    </a:lt2>
    <a:accent1>
      <a:srgbClr val="2666A6"/>
    </a:accent1>
    <a:accent2>
      <a:srgbClr val="3DA8D5"/>
    </a:accent2>
    <a:accent3>
      <a:srgbClr val="8BCBE6"/>
    </a:accent3>
    <a:accent4>
      <a:srgbClr val="B1DCEE"/>
    </a:accent4>
    <a:accent5>
      <a:srgbClr val="D8EEF7"/>
    </a:accent5>
    <a:accent6>
      <a:srgbClr val="3A4972"/>
    </a:accent6>
    <a:hlink>
      <a:srgbClr val="3DA8D5"/>
    </a:hlink>
    <a:folHlink>
      <a:srgbClr val="3A4972"/>
    </a:folHlink>
  </a:clrScheme>
</a:themeOverride>
</file>

<file path=ppt/theme/themeOverride40.xml><?xml version="1.0" encoding="utf-8"?>
<a:themeOverride xmlns:a="http://schemas.openxmlformats.org/drawingml/2006/main">
  <a:clrScheme name="PwC PowerPoint Ocean Palette">
    <a:dk1>
      <a:srgbClr val="000000"/>
    </a:dk1>
    <a:lt1>
      <a:srgbClr val="FFFFFF"/>
    </a:lt1>
    <a:dk2>
      <a:srgbClr val="3A4972"/>
    </a:dk2>
    <a:lt2>
      <a:srgbClr val="B1DCEE"/>
    </a:lt2>
    <a:accent1>
      <a:srgbClr val="2666A6"/>
    </a:accent1>
    <a:accent2>
      <a:srgbClr val="3DA8D5"/>
    </a:accent2>
    <a:accent3>
      <a:srgbClr val="8BCBE6"/>
    </a:accent3>
    <a:accent4>
      <a:srgbClr val="B1DCEE"/>
    </a:accent4>
    <a:accent5>
      <a:srgbClr val="D8EEF7"/>
    </a:accent5>
    <a:accent6>
      <a:srgbClr val="3A4972"/>
    </a:accent6>
    <a:hlink>
      <a:srgbClr val="3DA8D5"/>
    </a:hlink>
    <a:folHlink>
      <a:srgbClr val="3A4972"/>
    </a:folHlink>
  </a:clrScheme>
</a:themeOverride>
</file>

<file path=ppt/theme/themeOverride41.xml><?xml version="1.0" encoding="utf-8"?>
<a:themeOverride xmlns:a="http://schemas.openxmlformats.org/drawingml/2006/main">
  <a:clrScheme name="PwC PowerPoint Ocean Palette">
    <a:dk1>
      <a:srgbClr val="000000"/>
    </a:dk1>
    <a:lt1>
      <a:srgbClr val="FFFFFF"/>
    </a:lt1>
    <a:dk2>
      <a:srgbClr val="3A4972"/>
    </a:dk2>
    <a:lt2>
      <a:srgbClr val="B1DCEE"/>
    </a:lt2>
    <a:accent1>
      <a:srgbClr val="2666A6"/>
    </a:accent1>
    <a:accent2>
      <a:srgbClr val="3DA8D5"/>
    </a:accent2>
    <a:accent3>
      <a:srgbClr val="8BCBE6"/>
    </a:accent3>
    <a:accent4>
      <a:srgbClr val="B1DCEE"/>
    </a:accent4>
    <a:accent5>
      <a:srgbClr val="D8EEF7"/>
    </a:accent5>
    <a:accent6>
      <a:srgbClr val="3A4972"/>
    </a:accent6>
    <a:hlink>
      <a:srgbClr val="3DA8D5"/>
    </a:hlink>
    <a:folHlink>
      <a:srgbClr val="3A4972"/>
    </a:folHlink>
  </a:clrScheme>
</a:themeOverride>
</file>

<file path=ppt/theme/themeOverride42.xml><?xml version="1.0" encoding="utf-8"?>
<a:themeOverride xmlns:a="http://schemas.openxmlformats.org/drawingml/2006/main">
  <a:clrScheme name="PwC PowerPoint Ocean Palette">
    <a:dk1>
      <a:srgbClr val="000000"/>
    </a:dk1>
    <a:lt1>
      <a:srgbClr val="FFFFFF"/>
    </a:lt1>
    <a:dk2>
      <a:srgbClr val="3A4972"/>
    </a:dk2>
    <a:lt2>
      <a:srgbClr val="B1DCEE"/>
    </a:lt2>
    <a:accent1>
      <a:srgbClr val="2666A6"/>
    </a:accent1>
    <a:accent2>
      <a:srgbClr val="3DA8D5"/>
    </a:accent2>
    <a:accent3>
      <a:srgbClr val="8BCBE6"/>
    </a:accent3>
    <a:accent4>
      <a:srgbClr val="B1DCEE"/>
    </a:accent4>
    <a:accent5>
      <a:srgbClr val="D8EEF7"/>
    </a:accent5>
    <a:accent6>
      <a:srgbClr val="3A4972"/>
    </a:accent6>
    <a:hlink>
      <a:srgbClr val="3DA8D5"/>
    </a:hlink>
    <a:folHlink>
      <a:srgbClr val="3A4972"/>
    </a:folHlink>
  </a:clrScheme>
</a:themeOverride>
</file>

<file path=ppt/theme/themeOverride43.xml><?xml version="1.0" encoding="utf-8"?>
<a:themeOverride xmlns:a="http://schemas.openxmlformats.org/drawingml/2006/main">
  <a:clrScheme name="PwC PowerPoint Ocean Palette">
    <a:dk1>
      <a:srgbClr val="000000"/>
    </a:dk1>
    <a:lt1>
      <a:srgbClr val="FFFFFF"/>
    </a:lt1>
    <a:dk2>
      <a:srgbClr val="3A4972"/>
    </a:dk2>
    <a:lt2>
      <a:srgbClr val="B1DCEE"/>
    </a:lt2>
    <a:accent1>
      <a:srgbClr val="2666A6"/>
    </a:accent1>
    <a:accent2>
      <a:srgbClr val="3DA8D5"/>
    </a:accent2>
    <a:accent3>
      <a:srgbClr val="8BCBE6"/>
    </a:accent3>
    <a:accent4>
      <a:srgbClr val="B1DCEE"/>
    </a:accent4>
    <a:accent5>
      <a:srgbClr val="D8EEF7"/>
    </a:accent5>
    <a:accent6>
      <a:srgbClr val="3A4972"/>
    </a:accent6>
    <a:hlink>
      <a:srgbClr val="3DA8D5"/>
    </a:hlink>
    <a:folHlink>
      <a:srgbClr val="3A4972"/>
    </a:folHlink>
  </a:clrScheme>
</a:themeOverride>
</file>

<file path=ppt/theme/themeOverride44.xml><?xml version="1.0" encoding="utf-8"?>
<a:themeOverride xmlns:a="http://schemas.openxmlformats.org/drawingml/2006/main">
  <a:clrScheme name="PwC PowerPoint Ocean Palette">
    <a:dk1>
      <a:srgbClr val="000000"/>
    </a:dk1>
    <a:lt1>
      <a:srgbClr val="FFFFFF"/>
    </a:lt1>
    <a:dk2>
      <a:srgbClr val="3A4972"/>
    </a:dk2>
    <a:lt2>
      <a:srgbClr val="B1DCEE"/>
    </a:lt2>
    <a:accent1>
      <a:srgbClr val="2666A6"/>
    </a:accent1>
    <a:accent2>
      <a:srgbClr val="3DA8D5"/>
    </a:accent2>
    <a:accent3>
      <a:srgbClr val="8BCBE6"/>
    </a:accent3>
    <a:accent4>
      <a:srgbClr val="B1DCEE"/>
    </a:accent4>
    <a:accent5>
      <a:srgbClr val="D8EEF7"/>
    </a:accent5>
    <a:accent6>
      <a:srgbClr val="3A4972"/>
    </a:accent6>
    <a:hlink>
      <a:srgbClr val="3DA8D5"/>
    </a:hlink>
    <a:folHlink>
      <a:srgbClr val="3A4972"/>
    </a:folHlink>
  </a:clrScheme>
</a:themeOverride>
</file>

<file path=ppt/theme/themeOverride45.xml><?xml version="1.0" encoding="utf-8"?>
<a:themeOverride xmlns:a="http://schemas.openxmlformats.org/drawingml/2006/main">
  <a:clrScheme name="PwC PowerPoint Ocean Palette">
    <a:dk1>
      <a:srgbClr val="000000"/>
    </a:dk1>
    <a:lt1>
      <a:srgbClr val="FFFFFF"/>
    </a:lt1>
    <a:dk2>
      <a:srgbClr val="3A4972"/>
    </a:dk2>
    <a:lt2>
      <a:srgbClr val="B1DCEE"/>
    </a:lt2>
    <a:accent1>
      <a:srgbClr val="2666A6"/>
    </a:accent1>
    <a:accent2>
      <a:srgbClr val="3DA8D5"/>
    </a:accent2>
    <a:accent3>
      <a:srgbClr val="8BCBE6"/>
    </a:accent3>
    <a:accent4>
      <a:srgbClr val="B1DCEE"/>
    </a:accent4>
    <a:accent5>
      <a:srgbClr val="D8EEF7"/>
    </a:accent5>
    <a:accent6>
      <a:srgbClr val="3A4972"/>
    </a:accent6>
    <a:hlink>
      <a:srgbClr val="3DA8D5"/>
    </a:hlink>
    <a:folHlink>
      <a:srgbClr val="3A4972"/>
    </a:folHlink>
  </a:clrScheme>
</a:themeOverride>
</file>

<file path=ppt/theme/themeOverride46.xml><?xml version="1.0" encoding="utf-8"?>
<a:themeOverride xmlns:a="http://schemas.openxmlformats.org/drawingml/2006/main">
  <a:clrScheme name="PwC PowerPoint Ocean Palette">
    <a:dk1>
      <a:srgbClr val="000000"/>
    </a:dk1>
    <a:lt1>
      <a:srgbClr val="FFFFFF"/>
    </a:lt1>
    <a:dk2>
      <a:srgbClr val="3A4972"/>
    </a:dk2>
    <a:lt2>
      <a:srgbClr val="B1DCEE"/>
    </a:lt2>
    <a:accent1>
      <a:srgbClr val="2666A6"/>
    </a:accent1>
    <a:accent2>
      <a:srgbClr val="3DA8D5"/>
    </a:accent2>
    <a:accent3>
      <a:srgbClr val="8BCBE6"/>
    </a:accent3>
    <a:accent4>
      <a:srgbClr val="B1DCEE"/>
    </a:accent4>
    <a:accent5>
      <a:srgbClr val="D8EEF7"/>
    </a:accent5>
    <a:accent6>
      <a:srgbClr val="3A4972"/>
    </a:accent6>
    <a:hlink>
      <a:srgbClr val="3DA8D5"/>
    </a:hlink>
    <a:folHlink>
      <a:srgbClr val="3A4972"/>
    </a:folHlink>
  </a:clrScheme>
</a:themeOverride>
</file>

<file path=ppt/theme/themeOverride47.xml><?xml version="1.0" encoding="utf-8"?>
<a:themeOverride xmlns:a="http://schemas.openxmlformats.org/drawingml/2006/main">
  <a:clrScheme name="PwC PowerPoint Ocean Palette">
    <a:dk1>
      <a:srgbClr val="000000"/>
    </a:dk1>
    <a:lt1>
      <a:srgbClr val="FFFFFF"/>
    </a:lt1>
    <a:dk2>
      <a:srgbClr val="3A4972"/>
    </a:dk2>
    <a:lt2>
      <a:srgbClr val="B1DCEE"/>
    </a:lt2>
    <a:accent1>
      <a:srgbClr val="2666A6"/>
    </a:accent1>
    <a:accent2>
      <a:srgbClr val="3DA8D5"/>
    </a:accent2>
    <a:accent3>
      <a:srgbClr val="8BCBE6"/>
    </a:accent3>
    <a:accent4>
      <a:srgbClr val="B1DCEE"/>
    </a:accent4>
    <a:accent5>
      <a:srgbClr val="D8EEF7"/>
    </a:accent5>
    <a:accent6>
      <a:srgbClr val="3A4972"/>
    </a:accent6>
    <a:hlink>
      <a:srgbClr val="3DA8D5"/>
    </a:hlink>
    <a:folHlink>
      <a:srgbClr val="3A4972"/>
    </a:folHlink>
  </a:clrScheme>
</a:themeOverride>
</file>

<file path=ppt/theme/themeOverride5.xml><?xml version="1.0" encoding="utf-8"?>
<a:themeOverride xmlns:a="http://schemas.openxmlformats.org/drawingml/2006/main">
  <a:clrScheme name="PwC PowerPoint Ocean Palette">
    <a:dk1>
      <a:srgbClr val="000000"/>
    </a:dk1>
    <a:lt1>
      <a:srgbClr val="FFFFFF"/>
    </a:lt1>
    <a:dk2>
      <a:srgbClr val="3A4972"/>
    </a:dk2>
    <a:lt2>
      <a:srgbClr val="B1DCEE"/>
    </a:lt2>
    <a:accent1>
      <a:srgbClr val="2666A6"/>
    </a:accent1>
    <a:accent2>
      <a:srgbClr val="3DA8D5"/>
    </a:accent2>
    <a:accent3>
      <a:srgbClr val="8BCBE6"/>
    </a:accent3>
    <a:accent4>
      <a:srgbClr val="B1DCEE"/>
    </a:accent4>
    <a:accent5>
      <a:srgbClr val="D8EEF7"/>
    </a:accent5>
    <a:accent6>
      <a:srgbClr val="3A4972"/>
    </a:accent6>
    <a:hlink>
      <a:srgbClr val="3DA8D5"/>
    </a:hlink>
    <a:folHlink>
      <a:srgbClr val="3A4972"/>
    </a:folHlink>
  </a:clrScheme>
</a:themeOverride>
</file>

<file path=ppt/theme/themeOverride6.xml><?xml version="1.0" encoding="utf-8"?>
<a:themeOverride xmlns:a="http://schemas.openxmlformats.org/drawingml/2006/main">
  <a:clrScheme name="PwC PowerPoint Ocean Palette">
    <a:dk1>
      <a:srgbClr val="000000"/>
    </a:dk1>
    <a:lt1>
      <a:srgbClr val="FFFFFF"/>
    </a:lt1>
    <a:dk2>
      <a:srgbClr val="3A4972"/>
    </a:dk2>
    <a:lt2>
      <a:srgbClr val="B1DCEE"/>
    </a:lt2>
    <a:accent1>
      <a:srgbClr val="2666A6"/>
    </a:accent1>
    <a:accent2>
      <a:srgbClr val="3DA8D5"/>
    </a:accent2>
    <a:accent3>
      <a:srgbClr val="8BCBE6"/>
    </a:accent3>
    <a:accent4>
      <a:srgbClr val="B1DCEE"/>
    </a:accent4>
    <a:accent5>
      <a:srgbClr val="D8EEF7"/>
    </a:accent5>
    <a:accent6>
      <a:srgbClr val="3A4972"/>
    </a:accent6>
    <a:hlink>
      <a:srgbClr val="3DA8D5"/>
    </a:hlink>
    <a:folHlink>
      <a:srgbClr val="3A4972"/>
    </a:folHlink>
  </a:clrScheme>
</a:themeOverride>
</file>

<file path=ppt/theme/themeOverride7.xml><?xml version="1.0" encoding="utf-8"?>
<a:themeOverride xmlns:a="http://schemas.openxmlformats.org/drawingml/2006/main">
  <a:clrScheme name="PwC PowerPoint Ocean Palette">
    <a:dk1>
      <a:srgbClr val="000000"/>
    </a:dk1>
    <a:lt1>
      <a:srgbClr val="FFFFFF"/>
    </a:lt1>
    <a:dk2>
      <a:srgbClr val="3A4972"/>
    </a:dk2>
    <a:lt2>
      <a:srgbClr val="B1DCEE"/>
    </a:lt2>
    <a:accent1>
      <a:srgbClr val="2666A6"/>
    </a:accent1>
    <a:accent2>
      <a:srgbClr val="3DA8D5"/>
    </a:accent2>
    <a:accent3>
      <a:srgbClr val="8BCBE6"/>
    </a:accent3>
    <a:accent4>
      <a:srgbClr val="B1DCEE"/>
    </a:accent4>
    <a:accent5>
      <a:srgbClr val="D8EEF7"/>
    </a:accent5>
    <a:accent6>
      <a:srgbClr val="3A4972"/>
    </a:accent6>
    <a:hlink>
      <a:srgbClr val="3DA8D5"/>
    </a:hlink>
    <a:folHlink>
      <a:srgbClr val="3A4972"/>
    </a:folHlink>
  </a:clrScheme>
</a:themeOverride>
</file>

<file path=ppt/theme/themeOverride8.xml><?xml version="1.0" encoding="utf-8"?>
<a:themeOverride xmlns:a="http://schemas.openxmlformats.org/drawingml/2006/main">
  <a:clrScheme name="PwC PowerPoint Ocean Palette">
    <a:dk1>
      <a:srgbClr val="000000"/>
    </a:dk1>
    <a:lt1>
      <a:srgbClr val="FFFFFF"/>
    </a:lt1>
    <a:dk2>
      <a:srgbClr val="3A4972"/>
    </a:dk2>
    <a:lt2>
      <a:srgbClr val="B1DCEE"/>
    </a:lt2>
    <a:accent1>
      <a:srgbClr val="2666A6"/>
    </a:accent1>
    <a:accent2>
      <a:srgbClr val="3DA8D5"/>
    </a:accent2>
    <a:accent3>
      <a:srgbClr val="8BCBE6"/>
    </a:accent3>
    <a:accent4>
      <a:srgbClr val="B1DCEE"/>
    </a:accent4>
    <a:accent5>
      <a:srgbClr val="D8EEF7"/>
    </a:accent5>
    <a:accent6>
      <a:srgbClr val="3A4972"/>
    </a:accent6>
    <a:hlink>
      <a:srgbClr val="3DA8D5"/>
    </a:hlink>
    <a:folHlink>
      <a:srgbClr val="3A4972"/>
    </a:folHlink>
  </a:clrScheme>
</a:themeOverride>
</file>

<file path=ppt/theme/themeOverride9.xml><?xml version="1.0" encoding="utf-8"?>
<a:themeOverride xmlns:a="http://schemas.openxmlformats.org/drawingml/2006/main">
  <a:clrScheme name="PwC PowerPoint Ocean Palette">
    <a:dk1>
      <a:srgbClr val="000000"/>
    </a:dk1>
    <a:lt1>
      <a:srgbClr val="FFFFFF"/>
    </a:lt1>
    <a:dk2>
      <a:srgbClr val="3A4972"/>
    </a:dk2>
    <a:lt2>
      <a:srgbClr val="B1DCEE"/>
    </a:lt2>
    <a:accent1>
      <a:srgbClr val="2666A6"/>
    </a:accent1>
    <a:accent2>
      <a:srgbClr val="3DA8D5"/>
    </a:accent2>
    <a:accent3>
      <a:srgbClr val="8BCBE6"/>
    </a:accent3>
    <a:accent4>
      <a:srgbClr val="B1DCEE"/>
    </a:accent4>
    <a:accent5>
      <a:srgbClr val="D8EEF7"/>
    </a:accent5>
    <a:accent6>
      <a:srgbClr val="3A4972"/>
    </a:accent6>
    <a:hlink>
      <a:srgbClr val="3DA8D5"/>
    </a:hlink>
    <a:folHlink>
      <a:srgbClr val="3A4972"/>
    </a:folHlink>
  </a:clrScheme>
</a:themeOverride>
</file>

<file path=docProps/app.xml><?xml version="1.0" encoding="utf-8"?>
<Properties xmlns="http://schemas.openxmlformats.org/officeDocument/2006/extended-properties" xmlns:vt="http://schemas.openxmlformats.org/officeDocument/2006/docPropsVTypes">
  <Template>PwC-TB5 PowerPoint Onscreen</Template>
  <TotalTime>704</TotalTime>
  <Words>2398</Words>
  <Application>Microsoft Office PowerPoint</Application>
  <PresentationFormat>On-screen Show (4:3)</PresentationFormat>
  <Paragraphs>215</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PwC</vt:lpstr>
      <vt:lpstr>Internal Control Reports:  Facts, Myths and Best Practices</vt:lpstr>
      <vt:lpstr>Agenda</vt:lpstr>
      <vt:lpstr>Background Information and Overview</vt:lpstr>
      <vt:lpstr>Significant Outsourced Operations</vt:lpstr>
      <vt:lpstr>Statement on Auditing Standards  (SAS) No. 70</vt:lpstr>
      <vt:lpstr>Statement on Auditing Standards  (SAS) No. 70</vt:lpstr>
      <vt:lpstr>Benefits to User Organizations</vt:lpstr>
      <vt:lpstr>Benefits to Service Organizations</vt:lpstr>
      <vt:lpstr>Common SAS 70 Terminology</vt:lpstr>
      <vt:lpstr>Common SAS 70 Terminology</vt:lpstr>
      <vt:lpstr>Common SAS 70 Terminology</vt:lpstr>
      <vt:lpstr>Common SAS 70 Terminology</vt:lpstr>
      <vt:lpstr>SAS 70 Report Overview</vt:lpstr>
      <vt:lpstr>SAS 70 Reports – Type I</vt:lpstr>
      <vt:lpstr>SAS 70 Reports – Type II</vt:lpstr>
      <vt:lpstr>Impact of Each Report</vt:lpstr>
      <vt:lpstr>Impact of Each Report</vt:lpstr>
      <vt:lpstr>SAS 70 Report Format and Content</vt:lpstr>
      <vt:lpstr>Report of Independent Service Auditors</vt:lpstr>
      <vt:lpstr>Service Organization’s Description of Controls</vt:lpstr>
      <vt:lpstr>Information Provided by the Service Auditor</vt:lpstr>
      <vt:lpstr>Other Information Provided by the Service Auditor</vt:lpstr>
      <vt:lpstr>SAS 70 Report Types - Summary</vt:lpstr>
      <vt:lpstr>Report Responsibilities</vt:lpstr>
      <vt:lpstr>Report  Responsibilities</vt:lpstr>
      <vt:lpstr>Evaluating a SAS 70 Report</vt:lpstr>
      <vt:lpstr>Key Components to Evaluating  SAS 70 Reports</vt:lpstr>
      <vt:lpstr>Assess Scope of Report</vt:lpstr>
      <vt:lpstr>Evaluate Opinion and Exceptions</vt:lpstr>
      <vt:lpstr>Map User Control Considerations</vt:lpstr>
      <vt:lpstr>Address Gap Period</vt:lpstr>
      <vt:lpstr>Document Management’s Assessment</vt:lpstr>
      <vt:lpstr>Questions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2009 Fall Conference</dc:title>
  <dc:creator>SF ISACA</dc:creator>
  <cp:lastModifiedBy>Suzanne Faulkner</cp:lastModifiedBy>
  <cp:revision>20</cp:revision>
  <dcterms:created xsi:type="dcterms:W3CDTF">2009-04-29T18:26:43Z</dcterms:created>
  <dcterms:modified xsi:type="dcterms:W3CDTF">2010-03-02T23:38:17Z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B Template version">
    <vt:i4>5</vt:i4>
  </property>
  <property fmtid="{D5CDD505-2E9C-101B-9397-08002B2CF9AE}" pid="3" name="TB Template type">
    <vt:lpwstr>Onscreen</vt:lpwstr>
  </property>
  <property fmtid="{D5CDD505-2E9C-101B-9397-08002B2CF9AE}" pid="4" name="Template created by">
    <vt:lpwstr>www.pwc.com</vt:lpwstr>
  </property>
</Properties>
</file>