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8" r:id="rId3"/>
    <p:sldId id="259" r:id="rId4"/>
    <p:sldId id="263" r:id="rId5"/>
    <p:sldId id="264" r:id="rId6"/>
    <p:sldId id="265" r:id="rId7"/>
    <p:sldId id="266" r:id="rId8"/>
    <p:sldId id="257" r:id="rId9"/>
    <p:sldId id="261" r:id="rId10"/>
    <p:sldId id="267" r:id="rId11"/>
    <p:sldId id="268" r:id="rId12"/>
    <p:sldId id="269" r:id="rId13"/>
    <p:sldId id="270" r:id="rId14"/>
    <p:sldId id="262" r:id="rId15"/>
    <p:sldId id="25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967"/>
    <a:srgbClr val="130D8D"/>
    <a:srgbClr val="160F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/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/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/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  <dgm:t>
        <a:bodyPr/>
        <a:lstStyle/>
        <a:p>
          <a:endParaRPr lang="en-US"/>
        </a:p>
      </dgm:t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  <dgm:t>
        <a:bodyPr/>
        <a:lstStyle/>
        <a:p>
          <a:endParaRPr lang="en-US"/>
        </a:p>
      </dgm:t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  <dgm:t>
        <a:bodyPr/>
        <a:lstStyle/>
        <a:p>
          <a:endParaRPr lang="en-US"/>
        </a:p>
      </dgm:t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B3B97EC4-56F5-41A0-8370-E344D12003C8}" type="presOf" srcId="{6713575E-EABA-4CF6-BF8B-D0F6A355D4B3}" destId="{107370DE-0B28-420A-AAFA-2C66B25F1A99}" srcOrd="0" destOrd="0" presId="urn:microsoft.com/office/officeart/2005/8/layout/hChevron3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8504A8B8-98A3-4D36-9D41-EB496B6A809C}" type="presOf" srcId="{FB5C3376-DDEE-427A-A821-5F8C2ED33021}" destId="{ADB2DB1A-83F7-4543-A1E2-555068495B76}" srcOrd="0" destOrd="0" presId="urn:microsoft.com/office/officeart/2005/8/layout/hChevron3"/>
    <dgm:cxn modelId="{E9AE5FC7-9F31-45D3-BA77-D57C6A61F824}" type="presOf" srcId="{F81703F6-BA53-4786-B7F3-9FBEC8BB775D}" destId="{D85191DC-6716-4567-A9DD-1C067A9CBBF3}" srcOrd="0" destOrd="0" presId="urn:microsoft.com/office/officeart/2005/8/layout/hChevron3"/>
    <dgm:cxn modelId="{C932140E-E17D-4632-8AAC-1F80380171D8}" type="presOf" srcId="{F523FEB4-DCBD-4A84-BA77-D9E03CB4CBA7}" destId="{01325FD3-8FE7-48F5-8106-E6422CF22026}" srcOrd="0" destOrd="0" presId="urn:microsoft.com/office/officeart/2005/8/layout/hChevron3"/>
    <dgm:cxn modelId="{4AFEA62C-6383-4ED7-ADF6-AE8D2E64EB57}" type="presOf" srcId="{0935B983-E780-4BC0-BB32-F0BA9EEAD3DA}" destId="{6AB94FE7-C26A-4CAE-88B5-E5555AB862DC}" srcOrd="0" destOrd="0" presId="urn:microsoft.com/office/officeart/2005/8/layout/hChevron3"/>
    <dgm:cxn modelId="{0D6474CA-7D1F-486F-B07A-B84211E62914}" type="presParOf" srcId="{107370DE-0B28-420A-AAFA-2C66B25F1A99}" destId="{01325FD3-8FE7-48F5-8106-E6422CF22026}" srcOrd="0" destOrd="0" presId="urn:microsoft.com/office/officeart/2005/8/layout/hChevron3"/>
    <dgm:cxn modelId="{A0C5541F-0196-47C9-842B-CE0C1B4D99DF}" type="presParOf" srcId="{107370DE-0B28-420A-AAFA-2C66B25F1A99}" destId="{73AF4404-C2D4-4CC7-BBA2-C282A4405810}" srcOrd="1" destOrd="0" presId="urn:microsoft.com/office/officeart/2005/8/layout/hChevron3"/>
    <dgm:cxn modelId="{93504A4D-E62A-4631-925D-CAEB8902E64B}" type="presParOf" srcId="{107370DE-0B28-420A-AAFA-2C66B25F1A99}" destId="{D85191DC-6716-4567-A9DD-1C067A9CBBF3}" srcOrd="2" destOrd="0" presId="urn:microsoft.com/office/officeart/2005/8/layout/hChevron3"/>
    <dgm:cxn modelId="{CBA4A2E5-3856-4C3B-B2E4-0F511B124A4C}" type="presParOf" srcId="{107370DE-0B28-420A-AAFA-2C66B25F1A99}" destId="{E06BE986-FE3B-49CD-9CB6-C99B77721178}" srcOrd="3" destOrd="0" presId="urn:microsoft.com/office/officeart/2005/8/layout/hChevron3"/>
    <dgm:cxn modelId="{58395264-D25D-4A97-9399-5ABE73FED7E1}" type="presParOf" srcId="{107370DE-0B28-420A-AAFA-2C66B25F1A99}" destId="{ADB2DB1A-83F7-4543-A1E2-555068495B76}" srcOrd="4" destOrd="0" presId="urn:microsoft.com/office/officeart/2005/8/layout/hChevron3"/>
    <dgm:cxn modelId="{4298BEE5-FFF1-4B86-A74D-E74C776E7ED2}" type="presParOf" srcId="{107370DE-0B28-420A-AAFA-2C66B25F1A99}" destId="{1F490715-7E60-4A6B-9A72-BC1691CADECC}" srcOrd="5" destOrd="0" presId="urn:microsoft.com/office/officeart/2005/8/layout/hChevron3"/>
    <dgm:cxn modelId="{208C9EB0-0ABB-46A9-BD07-2CD0750A4BE4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ADB1D-5AA3-4443-892A-BE65680FDD0B}" type="presOf" srcId="{F523FEB4-DCBD-4A84-BA77-D9E03CB4CBA7}" destId="{01325FD3-8FE7-48F5-8106-E6422CF22026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432144E7-DAF1-4DE8-994B-AE61C4C2C35A}" type="presOf" srcId="{0935B983-E780-4BC0-BB32-F0BA9EEAD3DA}" destId="{6AB94FE7-C26A-4CAE-88B5-E5555AB862DC}" srcOrd="0" destOrd="0" presId="urn:microsoft.com/office/officeart/2005/8/layout/hChevron3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4EB0ACCB-A655-4E1C-98D7-8A1487442417}" type="presOf" srcId="{6713575E-EABA-4CF6-BF8B-D0F6A355D4B3}" destId="{107370DE-0B28-420A-AAFA-2C66B25F1A99}" srcOrd="0" destOrd="0" presId="urn:microsoft.com/office/officeart/2005/8/layout/hChevron3"/>
    <dgm:cxn modelId="{321E98C2-3ABE-47BF-A677-EEE2EE6C4D76}" type="presOf" srcId="{FB5C3376-DDEE-427A-A821-5F8C2ED33021}" destId="{ADB2DB1A-83F7-4543-A1E2-555068495B76}" srcOrd="0" destOrd="0" presId="urn:microsoft.com/office/officeart/2005/8/layout/hChevron3"/>
    <dgm:cxn modelId="{2D64B9AF-E826-4F0F-858A-EE20516BED58}" type="presOf" srcId="{F81703F6-BA53-4786-B7F3-9FBEC8BB775D}" destId="{D85191DC-6716-4567-A9DD-1C067A9CBBF3}" srcOrd="0" destOrd="0" presId="urn:microsoft.com/office/officeart/2005/8/layout/hChevron3"/>
    <dgm:cxn modelId="{39A4553A-756A-4BD6-88CB-BA034C3DDDBD}" type="presParOf" srcId="{107370DE-0B28-420A-AAFA-2C66B25F1A99}" destId="{01325FD3-8FE7-48F5-8106-E6422CF22026}" srcOrd="0" destOrd="0" presId="urn:microsoft.com/office/officeart/2005/8/layout/hChevron3"/>
    <dgm:cxn modelId="{3A6E5036-6912-4A31-855B-7943068C37EA}" type="presParOf" srcId="{107370DE-0B28-420A-AAFA-2C66B25F1A99}" destId="{73AF4404-C2D4-4CC7-BBA2-C282A4405810}" srcOrd="1" destOrd="0" presId="urn:microsoft.com/office/officeart/2005/8/layout/hChevron3"/>
    <dgm:cxn modelId="{070CD1FB-A030-4D82-BBE9-6A7D1C6A578E}" type="presParOf" srcId="{107370DE-0B28-420A-AAFA-2C66B25F1A99}" destId="{D85191DC-6716-4567-A9DD-1C067A9CBBF3}" srcOrd="2" destOrd="0" presId="urn:microsoft.com/office/officeart/2005/8/layout/hChevron3"/>
    <dgm:cxn modelId="{D2A7C261-0635-46F1-B6AB-8F1CA54D8764}" type="presParOf" srcId="{107370DE-0B28-420A-AAFA-2C66B25F1A99}" destId="{E06BE986-FE3B-49CD-9CB6-C99B77721178}" srcOrd="3" destOrd="0" presId="urn:microsoft.com/office/officeart/2005/8/layout/hChevron3"/>
    <dgm:cxn modelId="{B9A39759-C692-42BA-9672-2BDCBEC13FE8}" type="presParOf" srcId="{107370DE-0B28-420A-AAFA-2C66B25F1A99}" destId="{ADB2DB1A-83F7-4543-A1E2-555068495B76}" srcOrd="4" destOrd="0" presId="urn:microsoft.com/office/officeart/2005/8/layout/hChevron3"/>
    <dgm:cxn modelId="{A032A8FF-3F9B-4287-A053-A5DBD7BCE399}" type="presParOf" srcId="{107370DE-0B28-420A-AAFA-2C66B25F1A99}" destId="{1F490715-7E60-4A6B-9A72-BC1691CADECC}" srcOrd="5" destOrd="0" presId="urn:microsoft.com/office/officeart/2005/8/layout/hChevron3"/>
    <dgm:cxn modelId="{3004E699-4610-44F5-AA35-C202F1F8BE9F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A1A964-84C3-46AD-B456-3F0283120E53}" type="presOf" srcId="{0935B983-E780-4BC0-BB32-F0BA9EEAD3DA}" destId="{6AB94FE7-C26A-4CAE-88B5-E5555AB862DC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486A6B4E-2AAD-4671-B505-FB73261C0940}" type="presOf" srcId="{6713575E-EABA-4CF6-BF8B-D0F6A355D4B3}" destId="{107370DE-0B28-420A-AAFA-2C66B25F1A99}" srcOrd="0" destOrd="0" presId="urn:microsoft.com/office/officeart/2005/8/layout/hChevron3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DEC9575C-F298-4306-BAB9-1A77E444A684}" type="presOf" srcId="{FB5C3376-DDEE-427A-A821-5F8C2ED33021}" destId="{ADB2DB1A-83F7-4543-A1E2-555068495B76}" srcOrd="0" destOrd="0" presId="urn:microsoft.com/office/officeart/2005/8/layout/hChevron3"/>
    <dgm:cxn modelId="{A1FC21A2-D09B-4FFA-B118-31CC38346B6F}" type="presOf" srcId="{F81703F6-BA53-4786-B7F3-9FBEC8BB775D}" destId="{D85191DC-6716-4567-A9DD-1C067A9CBBF3}" srcOrd="0" destOrd="0" presId="urn:microsoft.com/office/officeart/2005/8/layout/hChevron3"/>
    <dgm:cxn modelId="{48C43797-395B-49F4-A31F-54D2029DBF6F}" type="presOf" srcId="{F523FEB4-DCBD-4A84-BA77-D9E03CB4CBA7}" destId="{01325FD3-8FE7-48F5-8106-E6422CF22026}" srcOrd="0" destOrd="0" presId="urn:microsoft.com/office/officeart/2005/8/layout/hChevron3"/>
    <dgm:cxn modelId="{471A9224-CF3C-42B4-8E30-965D4CEE66A6}" type="presParOf" srcId="{107370DE-0B28-420A-AAFA-2C66B25F1A99}" destId="{01325FD3-8FE7-48F5-8106-E6422CF22026}" srcOrd="0" destOrd="0" presId="urn:microsoft.com/office/officeart/2005/8/layout/hChevron3"/>
    <dgm:cxn modelId="{43B436AD-EED7-4A1C-9A17-5BF106F47898}" type="presParOf" srcId="{107370DE-0B28-420A-AAFA-2C66B25F1A99}" destId="{73AF4404-C2D4-4CC7-BBA2-C282A4405810}" srcOrd="1" destOrd="0" presId="urn:microsoft.com/office/officeart/2005/8/layout/hChevron3"/>
    <dgm:cxn modelId="{187F9773-5338-43EF-89CC-B3DD19D35310}" type="presParOf" srcId="{107370DE-0B28-420A-AAFA-2C66B25F1A99}" destId="{D85191DC-6716-4567-A9DD-1C067A9CBBF3}" srcOrd="2" destOrd="0" presId="urn:microsoft.com/office/officeart/2005/8/layout/hChevron3"/>
    <dgm:cxn modelId="{1F55A52A-8730-48F7-9156-026AD9AA2722}" type="presParOf" srcId="{107370DE-0B28-420A-AAFA-2C66B25F1A99}" destId="{E06BE986-FE3B-49CD-9CB6-C99B77721178}" srcOrd="3" destOrd="0" presId="urn:microsoft.com/office/officeart/2005/8/layout/hChevron3"/>
    <dgm:cxn modelId="{10BBBD37-27DF-4002-B253-B04E2913838F}" type="presParOf" srcId="{107370DE-0B28-420A-AAFA-2C66B25F1A99}" destId="{ADB2DB1A-83F7-4543-A1E2-555068495B76}" srcOrd="4" destOrd="0" presId="urn:microsoft.com/office/officeart/2005/8/layout/hChevron3"/>
    <dgm:cxn modelId="{FDDA7CB2-7958-4BC3-90DB-7928AD3E4752}" type="presParOf" srcId="{107370DE-0B28-420A-AAFA-2C66B25F1A99}" destId="{1F490715-7E60-4A6B-9A72-BC1691CADECC}" srcOrd="5" destOrd="0" presId="urn:microsoft.com/office/officeart/2005/8/layout/hChevron3"/>
    <dgm:cxn modelId="{C66C01A4-5B34-40E0-B1F9-E22CEDBFCFD4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8B13F-DB11-4F16-AE53-275C93107F23}" type="presOf" srcId="{FB5C3376-DDEE-427A-A821-5F8C2ED33021}" destId="{ADB2DB1A-83F7-4543-A1E2-555068495B76}" srcOrd="0" destOrd="0" presId="urn:microsoft.com/office/officeart/2005/8/layout/hChevron3"/>
    <dgm:cxn modelId="{34E7B02B-9986-43ED-B74F-85AE540E0B44}" type="presOf" srcId="{F523FEB4-DCBD-4A84-BA77-D9E03CB4CBA7}" destId="{01325FD3-8FE7-48F5-8106-E6422CF22026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1CFEDC21-C059-4AAE-A324-717E802FE7A2}" type="presOf" srcId="{6713575E-EABA-4CF6-BF8B-D0F6A355D4B3}" destId="{107370DE-0B28-420A-AAFA-2C66B25F1A99}" srcOrd="0" destOrd="0" presId="urn:microsoft.com/office/officeart/2005/8/layout/hChevron3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F215B793-E2FC-4C35-A3AB-8D9EB2416790}" type="presOf" srcId="{0935B983-E780-4BC0-BB32-F0BA9EEAD3DA}" destId="{6AB94FE7-C26A-4CAE-88B5-E5555AB862DC}" srcOrd="0" destOrd="0" presId="urn:microsoft.com/office/officeart/2005/8/layout/hChevron3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985C6D60-B6E2-4177-99D3-89F3B3A3F269}" type="presOf" srcId="{F81703F6-BA53-4786-B7F3-9FBEC8BB775D}" destId="{D85191DC-6716-4567-A9DD-1C067A9CBBF3}" srcOrd="0" destOrd="0" presId="urn:microsoft.com/office/officeart/2005/8/layout/hChevron3"/>
    <dgm:cxn modelId="{E6AB9A9D-5DD4-4862-9C66-4D1A7D0CCFE5}" type="presParOf" srcId="{107370DE-0B28-420A-AAFA-2C66B25F1A99}" destId="{01325FD3-8FE7-48F5-8106-E6422CF22026}" srcOrd="0" destOrd="0" presId="urn:microsoft.com/office/officeart/2005/8/layout/hChevron3"/>
    <dgm:cxn modelId="{1CB7B165-DD6F-4A5F-BC96-C342C3011135}" type="presParOf" srcId="{107370DE-0B28-420A-AAFA-2C66B25F1A99}" destId="{73AF4404-C2D4-4CC7-BBA2-C282A4405810}" srcOrd="1" destOrd="0" presId="urn:microsoft.com/office/officeart/2005/8/layout/hChevron3"/>
    <dgm:cxn modelId="{1DD02E9D-494A-44F5-9E97-A88F3F0C0837}" type="presParOf" srcId="{107370DE-0B28-420A-AAFA-2C66B25F1A99}" destId="{D85191DC-6716-4567-A9DD-1C067A9CBBF3}" srcOrd="2" destOrd="0" presId="urn:microsoft.com/office/officeart/2005/8/layout/hChevron3"/>
    <dgm:cxn modelId="{CE825630-D53F-4AE7-A635-7FC6E9E6E3C1}" type="presParOf" srcId="{107370DE-0B28-420A-AAFA-2C66B25F1A99}" destId="{E06BE986-FE3B-49CD-9CB6-C99B77721178}" srcOrd="3" destOrd="0" presId="urn:microsoft.com/office/officeart/2005/8/layout/hChevron3"/>
    <dgm:cxn modelId="{6F65DD10-A0C1-41FD-B21D-162D13AE4702}" type="presParOf" srcId="{107370DE-0B28-420A-AAFA-2C66B25F1A99}" destId="{ADB2DB1A-83F7-4543-A1E2-555068495B76}" srcOrd="4" destOrd="0" presId="urn:microsoft.com/office/officeart/2005/8/layout/hChevron3"/>
    <dgm:cxn modelId="{C1624D26-35AE-4F73-AA6E-6BE575A78C3B}" type="presParOf" srcId="{107370DE-0B28-420A-AAFA-2C66B25F1A99}" destId="{1F490715-7E60-4A6B-9A72-BC1691CADECC}" srcOrd="5" destOrd="0" presId="urn:microsoft.com/office/officeart/2005/8/layout/hChevron3"/>
    <dgm:cxn modelId="{1E771CF7-41CB-42AE-8915-16C819B83984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 custT="1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8DE92-876C-4D26-B191-243C9ADCA54B}" type="presOf" srcId="{FB5C3376-DDEE-427A-A821-5F8C2ED33021}" destId="{ADB2DB1A-83F7-4543-A1E2-555068495B76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08C02D2F-FF14-4C26-AED2-F430EC82A47E}" type="presOf" srcId="{F523FEB4-DCBD-4A84-BA77-D9E03CB4CBA7}" destId="{01325FD3-8FE7-48F5-8106-E6422CF22026}" srcOrd="0" destOrd="0" presId="urn:microsoft.com/office/officeart/2005/8/layout/hChevron3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7D73A5D5-EC39-413D-A23E-F48B3F3B6505}" type="presOf" srcId="{0935B983-E780-4BC0-BB32-F0BA9EEAD3DA}" destId="{6AB94FE7-C26A-4CAE-88B5-E5555AB862DC}" srcOrd="0" destOrd="0" presId="urn:microsoft.com/office/officeart/2005/8/layout/hChevron3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78B3280E-C611-4055-8C27-4BB3E0945C35}" type="presOf" srcId="{6713575E-EABA-4CF6-BF8B-D0F6A355D4B3}" destId="{107370DE-0B28-420A-AAFA-2C66B25F1A99}" srcOrd="0" destOrd="0" presId="urn:microsoft.com/office/officeart/2005/8/layout/hChevron3"/>
    <dgm:cxn modelId="{E938952E-F563-4256-9C44-DF256701B9B4}" type="presOf" srcId="{F81703F6-BA53-4786-B7F3-9FBEC8BB775D}" destId="{D85191DC-6716-4567-A9DD-1C067A9CBBF3}" srcOrd="0" destOrd="0" presId="urn:microsoft.com/office/officeart/2005/8/layout/hChevron3"/>
    <dgm:cxn modelId="{A21F67DA-74B8-49D5-8F26-B31F4D9A13B4}" type="presParOf" srcId="{107370DE-0B28-420A-AAFA-2C66B25F1A99}" destId="{01325FD3-8FE7-48F5-8106-E6422CF22026}" srcOrd="0" destOrd="0" presId="urn:microsoft.com/office/officeart/2005/8/layout/hChevron3"/>
    <dgm:cxn modelId="{FAFD3C49-3A6A-4080-8465-40B9E2D65059}" type="presParOf" srcId="{107370DE-0B28-420A-AAFA-2C66B25F1A99}" destId="{73AF4404-C2D4-4CC7-BBA2-C282A4405810}" srcOrd="1" destOrd="0" presId="urn:microsoft.com/office/officeart/2005/8/layout/hChevron3"/>
    <dgm:cxn modelId="{008B1DED-A312-40CA-84F5-DC1C707A0E15}" type="presParOf" srcId="{107370DE-0B28-420A-AAFA-2C66B25F1A99}" destId="{D85191DC-6716-4567-A9DD-1C067A9CBBF3}" srcOrd="2" destOrd="0" presId="urn:microsoft.com/office/officeart/2005/8/layout/hChevron3"/>
    <dgm:cxn modelId="{8024F80A-0798-4EB5-856E-0EBD09762A89}" type="presParOf" srcId="{107370DE-0B28-420A-AAFA-2C66B25F1A99}" destId="{E06BE986-FE3B-49CD-9CB6-C99B77721178}" srcOrd="3" destOrd="0" presId="urn:microsoft.com/office/officeart/2005/8/layout/hChevron3"/>
    <dgm:cxn modelId="{346C20C3-5B04-49A0-B3DB-7D3E73F92F6D}" type="presParOf" srcId="{107370DE-0B28-420A-AAFA-2C66B25F1A99}" destId="{ADB2DB1A-83F7-4543-A1E2-555068495B76}" srcOrd="4" destOrd="0" presId="urn:microsoft.com/office/officeart/2005/8/layout/hChevron3"/>
    <dgm:cxn modelId="{FA243285-6DAD-4401-9F15-89677B6E69B1}" type="presParOf" srcId="{107370DE-0B28-420A-AAFA-2C66B25F1A99}" destId="{1F490715-7E60-4A6B-9A72-BC1691CADECC}" srcOrd="5" destOrd="0" presId="urn:microsoft.com/office/officeart/2005/8/layout/hChevron3"/>
    <dgm:cxn modelId="{5ED101E5-5983-4FD4-A9DC-BA5191C5105B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D089E3-0200-4028-BD76-E4A7F3D819E0}" type="presOf" srcId="{0935B983-E780-4BC0-BB32-F0BA9EEAD3DA}" destId="{6AB94FE7-C26A-4CAE-88B5-E5555AB862DC}" srcOrd="0" destOrd="0" presId="urn:microsoft.com/office/officeart/2005/8/layout/hChevron3"/>
    <dgm:cxn modelId="{B3821CAF-4EE9-49C9-B003-B64549D5523B}" type="presOf" srcId="{F81703F6-BA53-4786-B7F3-9FBEC8BB775D}" destId="{D85191DC-6716-4567-A9DD-1C067A9CBBF3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3535C7C5-9B87-4D70-915B-A3AAD21324D4}" type="presOf" srcId="{F523FEB4-DCBD-4A84-BA77-D9E03CB4CBA7}" destId="{01325FD3-8FE7-48F5-8106-E6422CF22026}" srcOrd="0" destOrd="0" presId="urn:microsoft.com/office/officeart/2005/8/layout/hChevron3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604A4D00-C191-4B15-8531-C9EC4E212F24}" type="presOf" srcId="{FB5C3376-DDEE-427A-A821-5F8C2ED33021}" destId="{ADB2DB1A-83F7-4543-A1E2-555068495B76}" srcOrd="0" destOrd="0" presId="urn:microsoft.com/office/officeart/2005/8/layout/hChevron3"/>
    <dgm:cxn modelId="{22AC2D26-1A24-4C77-A1DC-A05E926033E5}" type="presOf" srcId="{6713575E-EABA-4CF6-BF8B-D0F6A355D4B3}" destId="{107370DE-0B28-420A-AAFA-2C66B25F1A99}" srcOrd="0" destOrd="0" presId="urn:microsoft.com/office/officeart/2005/8/layout/hChevron3"/>
    <dgm:cxn modelId="{7481031E-0153-4F9E-8312-7D44CA678B6D}" type="presParOf" srcId="{107370DE-0B28-420A-AAFA-2C66B25F1A99}" destId="{01325FD3-8FE7-48F5-8106-E6422CF22026}" srcOrd="0" destOrd="0" presId="urn:microsoft.com/office/officeart/2005/8/layout/hChevron3"/>
    <dgm:cxn modelId="{115E5EEA-E773-436F-B8C5-158D1CB09A0B}" type="presParOf" srcId="{107370DE-0B28-420A-AAFA-2C66B25F1A99}" destId="{73AF4404-C2D4-4CC7-BBA2-C282A4405810}" srcOrd="1" destOrd="0" presId="urn:microsoft.com/office/officeart/2005/8/layout/hChevron3"/>
    <dgm:cxn modelId="{FDE1C84E-ED6B-44C0-A07F-B76B140D44C3}" type="presParOf" srcId="{107370DE-0B28-420A-AAFA-2C66B25F1A99}" destId="{D85191DC-6716-4567-A9DD-1C067A9CBBF3}" srcOrd="2" destOrd="0" presId="urn:microsoft.com/office/officeart/2005/8/layout/hChevron3"/>
    <dgm:cxn modelId="{65927D1C-36D6-4F6A-B064-F9A7380BDFA8}" type="presParOf" srcId="{107370DE-0B28-420A-AAFA-2C66B25F1A99}" destId="{E06BE986-FE3B-49CD-9CB6-C99B77721178}" srcOrd="3" destOrd="0" presId="urn:microsoft.com/office/officeart/2005/8/layout/hChevron3"/>
    <dgm:cxn modelId="{61ECF39A-A034-47E4-96A3-8DDA694208E0}" type="presParOf" srcId="{107370DE-0B28-420A-AAFA-2C66B25F1A99}" destId="{ADB2DB1A-83F7-4543-A1E2-555068495B76}" srcOrd="4" destOrd="0" presId="urn:microsoft.com/office/officeart/2005/8/layout/hChevron3"/>
    <dgm:cxn modelId="{69656F91-E0CE-4289-BFF2-083E4FEB7E42}" type="presParOf" srcId="{107370DE-0B28-420A-AAFA-2C66B25F1A99}" destId="{1F490715-7E60-4A6B-9A72-BC1691CADECC}" srcOrd="5" destOrd="0" presId="urn:microsoft.com/office/officeart/2005/8/layout/hChevron3"/>
    <dgm:cxn modelId="{8C78FF4D-DDB3-49F1-BD00-0912FCA0EA46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4C6A4F-8BE7-45A5-B950-A0A64AC4B791}" type="presOf" srcId="{6713575E-EABA-4CF6-BF8B-D0F6A355D4B3}" destId="{107370DE-0B28-420A-AAFA-2C66B25F1A99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1DF04D6C-AF96-4C18-BA0A-1D9238E1FFD1}" type="presOf" srcId="{FB5C3376-DDEE-427A-A821-5F8C2ED33021}" destId="{ADB2DB1A-83F7-4543-A1E2-555068495B76}" srcOrd="0" destOrd="0" presId="urn:microsoft.com/office/officeart/2005/8/layout/hChevron3"/>
    <dgm:cxn modelId="{D4D1F560-2FFC-4D0D-BDDF-94F26C89F278}" type="presOf" srcId="{F523FEB4-DCBD-4A84-BA77-D9E03CB4CBA7}" destId="{01325FD3-8FE7-48F5-8106-E6422CF22026}" srcOrd="0" destOrd="0" presId="urn:microsoft.com/office/officeart/2005/8/layout/hChevron3"/>
    <dgm:cxn modelId="{736470D2-7223-4F28-8D75-96A0AB04088D}" type="presOf" srcId="{F81703F6-BA53-4786-B7F3-9FBEC8BB775D}" destId="{D85191DC-6716-4567-A9DD-1C067A9CBBF3}" srcOrd="0" destOrd="0" presId="urn:microsoft.com/office/officeart/2005/8/layout/hChevron3"/>
    <dgm:cxn modelId="{FB20E799-581A-432F-9979-2FE1A449B8FE}" type="presOf" srcId="{0935B983-E780-4BC0-BB32-F0BA9EEAD3DA}" destId="{6AB94FE7-C26A-4CAE-88B5-E5555AB862DC}" srcOrd="0" destOrd="0" presId="urn:microsoft.com/office/officeart/2005/8/layout/hChevron3"/>
    <dgm:cxn modelId="{5C6A89B2-31DA-49B8-B2BE-A95C6432E8CD}" type="presParOf" srcId="{107370DE-0B28-420A-AAFA-2C66B25F1A99}" destId="{01325FD3-8FE7-48F5-8106-E6422CF22026}" srcOrd="0" destOrd="0" presId="urn:microsoft.com/office/officeart/2005/8/layout/hChevron3"/>
    <dgm:cxn modelId="{06D443F7-59E5-4FCB-8014-FA9858ADE3AC}" type="presParOf" srcId="{107370DE-0B28-420A-AAFA-2C66B25F1A99}" destId="{73AF4404-C2D4-4CC7-BBA2-C282A4405810}" srcOrd="1" destOrd="0" presId="urn:microsoft.com/office/officeart/2005/8/layout/hChevron3"/>
    <dgm:cxn modelId="{1DCC5B3D-815D-4D6E-A400-A4C3DEDDC177}" type="presParOf" srcId="{107370DE-0B28-420A-AAFA-2C66B25F1A99}" destId="{D85191DC-6716-4567-A9DD-1C067A9CBBF3}" srcOrd="2" destOrd="0" presId="urn:microsoft.com/office/officeart/2005/8/layout/hChevron3"/>
    <dgm:cxn modelId="{E5E43315-E637-4C06-97DC-81836675FB79}" type="presParOf" srcId="{107370DE-0B28-420A-AAFA-2C66B25F1A99}" destId="{E06BE986-FE3B-49CD-9CB6-C99B77721178}" srcOrd="3" destOrd="0" presId="urn:microsoft.com/office/officeart/2005/8/layout/hChevron3"/>
    <dgm:cxn modelId="{757DA1A8-1BD1-4D24-ABA7-15BE8434466D}" type="presParOf" srcId="{107370DE-0B28-420A-AAFA-2C66B25F1A99}" destId="{ADB2DB1A-83F7-4543-A1E2-555068495B76}" srcOrd="4" destOrd="0" presId="urn:microsoft.com/office/officeart/2005/8/layout/hChevron3"/>
    <dgm:cxn modelId="{F96D4E18-C638-4C9F-BDA0-B10FB5F42780}" type="presParOf" srcId="{107370DE-0B28-420A-AAFA-2C66B25F1A99}" destId="{1F490715-7E60-4A6B-9A72-BC1691CADECC}" srcOrd="5" destOrd="0" presId="urn:microsoft.com/office/officeart/2005/8/layout/hChevron3"/>
    <dgm:cxn modelId="{38971575-FA33-4F9A-AE54-828B65A9E2C6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FC0EB-2AE7-4E9E-B353-FE4C6467D92F}" type="presOf" srcId="{6713575E-EABA-4CF6-BF8B-D0F6A355D4B3}" destId="{107370DE-0B28-420A-AAFA-2C66B25F1A99}" srcOrd="0" destOrd="0" presId="urn:microsoft.com/office/officeart/2005/8/layout/hChevron3"/>
    <dgm:cxn modelId="{ABA67F70-BF60-4DFA-A33F-D643EE1A5E5F}" type="presOf" srcId="{FB5C3376-DDEE-427A-A821-5F8C2ED33021}" destId="{ADB2DB1A-83F7-4543-A1E2-555068495B76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5108924E-FD71-42ED-856A-A37612848948}" type="presOf" srcId="{F523FEB4-DCBD-4A84-BA77-D9E03CB4CBA7}" destId="{01325FD3-8FE7-48F5-8106-E6422CF22026}" srcOrd="0" destOrd="0" presId="urn:microsoft.com/office/officeart/2005/8/layout/hChevron3"/>
    <dgm:cxn modelId="{D16667FE-6A76-4ACC-A051-DBCD50C52AAA}" type="presOf" srcId="{0935B983-E780-4BC0-BB32-F0BA9EEAD3DA}" destId="{6AB94FE7-C26A-4CAE-88B5-E5555AB862DC}" srcOrd="0" destOrd="0" presId="urn:microsoft.com/office/officeart/2005/8/layout/hChevron3"/>
    <dgm:cxn modelId="{4DA4E144-7D02-4619-8533-47B0D9AA0363}" type="presOf" srcId="{F81703F6-BA53-4786-B7F3-9FBEC8BB775D}" destId="{D85191DC-6716-4567-A9DD-1C067A9CBBF3}" srcOrd="0" destOrd="0" presId="urn:microsoft.com/office/officeart/2005/8/layout/hChevron3"/>
    <dgm:cxn modelId="{EF9FD59F-F2E2-45AA-A28E-8216377E2EE1}" type="presParOf" srcId="{107370DE-0B28-420A-AAFA-2C66B25F1A99}" destId="{01325FD3-8FE7-48F5-8106-E6422CF22026}" srcOrd="0" destOrd="0" presId="urn:microsoft.com/office/officeart/2005/8/layout/hChevron3"/>
    <dgm:cxn modelId="{E9C597F5-FB84-4598-905F-E584E8C091FF}" type="presParOf" srcId="{107370DE-0B28-420A-AAFA-2C66B25F1A99}" destId="{73AF4404-C2D4-4CC7-BBA2-C282A4405810}" srcOrd="1" destOrd="0" presId="urn:microsoft.com/office/officeart/2005/8/layout/hChevron3"/>
    <dgm:cxn modelId="{987C881B-CFEB-46CD-B15F-3E60998E3EBE}" type="presParOf" srcId="{107370DE-0B28-420A-AAFA-2C66B25F1A99}" destId="{D85191DC-6716-4567-A9DD-1C067A9CBBF3}" srcOrd="2" destOrd="0" presId="urn:microsoft.com/office/officeart/2005/8/layout/hChevron3"/>
    <dgm:cxn modelId="{214D10FE-BFEF-4BCC-88B2-E8040C1DA3F4}" type="presParOf" srcId="{107370DE-0B28-420A-AAFA-2C66B25F1A99}" destId="{E06BE986-FE3B-49CD-9CB6-C99B77721178}" srcOrd="3" destOrd="0" presId="urn:microsoft.com/office/officeart/2005/8/layout/hChevron3"/>
    <dgm:cxn modelId="{EB7CD7CC-9826-4DA8-837C-4069B02D505B}" type="presParOf" srcId="{107370DE-0B28-420A-AAFA-2C66B25F1A99}" destId="{ADB2DB1A-83F7-4543-A1E2-555068495B76}" srcOrd="4" destOrd="0" presId="urn:microsoft.com/office/officeart/2005/8/layout/hChevron3"/>
    <dgm:cxn modelId="{27535213-9620-422F-BF12-6BFEEDCB4B1A}" type="presParOf" srcId="{107370DE-0B28-420A-AAFA-2C66B25F1A99}" destId="{1F490715-7E60-4A6B-9A72-BC1691CADECC}" srcOrd="5" destOrd="0" presId="urn:microsoft.com/office/officeart/2005/8/layout/hChevron3"/>
    <dgm:cxn modelId="{E12AC98A-DB43-4CDC-A6B1-395B6A4E2816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Identify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Measure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Control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Monitor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D1E00620-3999-4068-A537-5E05A2C8A055}" type="pres">
      <dgm:prSet presAssocID="{6713575E-EABA-4CF6-BF8B-D0F6A355D4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AA3A2-F0CF-49BB-AE2A-9CC939575E8D}" type="pres">
      <dgm:prSet presAssocID="{F523FEB4-DCBD-4A84-BA77-D9E03CB4CBA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C45EF-D2DB-4CBB-B000-57B37AFD7E5A}" type="pres">
      <dgm:prSet presAssocID="{B4D62F20-CD87-4C04-8546-28C13A46F9D5}" presName="parTxOnlySpace" presStyleCnt="0"/>
      <dgm:spPr/>
    </dgm:pt>
    <dgm:pt modelId="{448E080E-719D-48C6-B9AE-B955BA1AC7FE}" type="pres">
      <dgm:prSet presAssocID="{F81703F6-BA53-4786-B7F3-9FBEC8BB775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B01E3-2A46-4D68-AA56-0B2749EE682F}" type="pres">
      <dgm:prSet presAssocID="{A00BA579-4B5D-4B03-88EB-F76AB2E5156F}" presName="parTxOnlySpace" presStyleCnt="0"/>
      <dgm:spPr/>
    </dgm:pt>
    <dgm:pt modelId="{2600234D-14C0-49EA-8F12-4C63915FF770}" type="pres">
      <dgm:prSet presAssocID="{FB5C3376-DDEE-427A-A821-5F8C2ED33021}" presName="parTxOnly" presStyleLbl="node1" presStyleIdx="2" presStyleCnt="4" custLinFactNeighborX="-15722" custLinFactNeighborY="-26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6F5ED-A776-4045-A23D-A0A91932EA09}" type="pres">
      <dgm:prSet presAssocID="{422208B7-0073-4E02-B6C5-A6994C396D13}" presName="parTxOnlySpace" presStyleCnt="0"/>
      <dgm:spPr/>
    </dgm:pt>
    <dgm:pt modelId="{9678795B-BAA1-4F5A-BFCA-C80840093A46}" type="pres">
      <dgm:prSet presAssocID="{0935B983-E780-4BC0-BB32-F0BA9EEAD3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D1E43-4046-4C36-8546-D7885BB2BD9B}" type="presOf" srcId="{6713575E-EABA-4CF6-BF8B-D0F6A355D4B3}" destId="{D1E00620-3999-4068-A537-5E05A2C8A055}" srcOrd="0" destOrd="0" presId="urn:microsoft.com/office/officeart/2005/8/layout/chevron1"/>
    <dgm:cxn modelId="{C8D17B3B-C89F-4929-AB84-AA076FC2B99A}" type="presOf" srcId="{F523FEB4-DCBD-4A84-BA77-D9E03CB4CBA7}" destId="{292AA3A2-F0CF-49BB-AE2A-9CC939575E8D}" srcOrd="0" destOrd="0" presId="urn:microsoft.com/office/officeart/2005/8/layout/chevron1"/>
    <dgm:cxn modelId="{92AC77A4-FC73-45AF-ADED-0E3D47686E53}" type="presOf" srcId="{FB5C3376-DDEE-427A-A821-5F8C2ED33021}" destId="{2600234D-14C0-49EA-8F12-4C63915FF770}" srcOrd="0" destOrd="0" presId="urn:microsoft.com/office/officeart/2005/8/layout/chevron1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95AA8BB6-C8BD-4E45-A379-BCD35F02F3D3}" type="presOf" srcId="{F81703F6-BA53-4786-B7F3-9FBEC8BB775D}" destId="{448E080E-719D-48C6-B9AE-B955BA1AC7FE}" srcOrd="0" destOrd="0" presId="urn:microsoft.com/office/officeart/2005/8/layout/chevron1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95C78EEE-BE61-47E0-B7E5-A9C54277E6D6}" type="presOf" srcId="{0935B983-E780-4BC0-BB32-F0BA9EEAD3DA}" destId="{9678795B-BAA1-4F5A-BFCA-C80840093A46}" srcOrd="0" destOrd="0" presId="urn:microsoft.com/office/officeart/2005/8/layout/chevron1"/>
    <dgm:cxn modelId="{E13CE7F4-B404-46AB-89B0-D623D0ECC3F4}" type="presParOf" srcId="{D1E00620-3999-4068-A537-5E05A2C8A055}" destId="{292AA3A2-F0CF-49BB-AE2A-9CC939575E8D}" srcOrd="0" destOrd="0" presId="urn:microsoft.com/office/officeart/2005/8/layout/chevron1"/>
    <dgm:cxn modelId="{D4F91FD4-6CB9-4FF4-B0E7-62BF4B6197AE}" type="presParOf" srcId="{D1E00620-3999-4068-A537-5E05A2C8A055}" destId="{8AEC45EF-D2DB-4CBB-B000-57B37AFD7E5A}" srcOrd="1" destOrd="0" presId="urn:microsoft.com/office/officeart/2005/8/layout/chevron1"/>
    <dgm:cxn modelId="{C1B45F2F-6B39-4B57-AE88-7A29203FE06B}" type="presParOf" srcId="{D1E00620-3999-4068-A537-5E05A2C8A055}" destId="{448E080E-719D-48C6-B9AE-B955BA1AC7FE}" srcOrd="2" destOrd="0" presId="urn:microsoft.com/office/officeart/2005/8/layout/chevron1"/>
    <dgm:cxn modelId="{8DF54652-A86B-4B5A-869A-C9DEAF26EB43}" type="presParOf" srcId="{D1E00620-3999-4068-A537-5E05A2C8A055}" destId="{ABFB01E3-2A46-4D68-AA56-0B2749EE682F}" srcOrd="3" destOrd="0" presId="urn:microsoft.com/office/officeart/2005/8/layout/chevron1"/>
    <dgm:cxn modelId="{637E6EF1-D09B-4962-8E77-16E147816042}" type="presParOf" srcId="{D1E00620-3999-4068-A537-5E05A2C8A055}" destId="{2600234D-14C0-49EA-8F12-4C63915FF770}" srcOrd="4" destOrd="0" presId="urn:microsoft.com/office/officeart/2005/8/layout/chevron1"/>
    <dgm:cxn modelId="{6150D10F-9AA8-4B6F-9A8C-35452589388E}" type="presParOf" srcId="{D1E00620-3999-4068-A537-5E05A2C8A055}" destId="{28D6F5ED-A776-4045-A23D-A0A91932EA09}" srcOrd="5" destOrd="0" presId="urn:microsoft.com/office/officeart/2005/8/layout/chevron1"/>
    <dgm:cxn modelId="{5B45CC04-CA3E-4C59-89BF-6E8B03AD70F6}" type="presParOf" srcId="{D1E00620-3999-4068-A537-5E05A2C8A055}" destId="{9678795B-BAA1-4F5A-BFCA-C80840093A46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72C000-D4CC-4342-B93E-C1699EEBDA13}" type="presOf" srcId="{F81703F6-BA53-4786-B7F3-9FBEC8BB775D}" destId="{D85191DC-6716-4567-A9DD-1C067A9CBBF3}" srcOrd="0" destOrd="0" presId="urn:microsoft.com/office/officeart/2005/8/layout/hChevron3"/>
    <dgm:cxn modelId="{0CA0D49C-0D1C-4252-8C90-E91FDBCA02DF}" type="presOf" srcId="{0935B983-E780-4BC0-BB32-F0BA9EEAD3DA}" destId="{6AB94FE7-C26A-4CAE-88B5-E5555AB862DC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532C7EC2-334A-42C1-BBBF-A81558D9BFF0}" type="presOf" srcId="{FB5C3376-DDEE-427A-A821-5F8C2ED33021}" destId="{ADB2DB1A-83F7-4543-A1E2-555068495B76}" srcOrd="0" destOrd="0" presId="urn:microsoft.com/office/officeart/2005/8/layout/hChevron3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03DD1E29-BBF2-44E0-AD67-791BE2EEC141}" type="presOf" srcId="{6713575E-EABA-4CF6-BF8B-D0F6A355D4B3}" destId="{107370DE-0B28-420A-AAFA-2C66B25F1A99}" srcOrd="0" destOrd="0" presId="urn:microsoft.com/office/officeart/2005/8/layout/hChevron3"/>
    <dgm:cxn modelId="{987383AA-9A10-418A-8E8D-94FB5C0B0AE3}" type="presOf" srcId="{F523FEB4-DCBD-4A84-BA77-D9E03CB4CBA7}" destId="{01325FD3-8FE7-48F5-8106-E6422CF22026}" srcOrd="0" destOrd="0" presId="urn:microsoft.com/office/officeart/2005/8/layout/hChevron3"/>
    <dgm:cxn modelId="{491213E6-0651-4B44-B9B8-8EA1A402B3E8}" type="presParOf" srcId="{107370DE-0B28-420A-AAFA-2C66B25F1A99}" destId="{01325FD3-8FE7-48F5-8106-E6422CF22026}" srcOrd="0" destOrd="0" presId="urn:microsoft.com/office/officeart/2005/8/layout/hChevron3"/>
    <dgm:cxn modelId="{F2072BA2-0FA5-4BCB-8E20-C834C455C7FA}" type="presParOf" srcId="{107370DE-0B28-420A-AAFA-2C66B25F1A99}" destId="{73AF4404-C2D4-4CC7-BBA2-C282A4405810}" srcOrd="1" destOrd="0" presId="urn:microsoft.com/office/officeart/2005/8/layout/hChevron3"/>
    <dgm:cxn modelId="{269F66E1-2D68-4D7D-8172-BB4FE53A5FBB}" type="presParOf" srcId="{107370DE-0B28-420A-AAFA-2C66B25F1A99}" destId="{D85191DC-6716-4567-A9DD-1C067A9CBBF3}" srcOrd="2" destOrd="0" presId="urn:microsoft.com/office/officeart/2005/8/layout/hChevron3"/>
    <dgm:cxn modelId="{B2AFC75D-070C-4E64-A597-AFD3912B3AC2}" type="presParOf" srcId="{107370DE-0B28-420A-AAFA-2C66B25F1A99}" destId="{E06BE986-FE3B-49CD-9CB6-C99B77721178}" srcOrd="3" destOrd="0" presId="urn:microsoft.com/office/officeart/2005/8/layout/hChevron3"/>
    <dgm:cxn modelId="{33155D28-F893-4397-ABA9-3D88932089F5}" type="presParOf" srcId="{107370DE-0B28-420A-AAFA-2C66B25F1A99}" destId="{ADB2DB1A-83F7-4543-A1E2-555068495B76}" srcOrd="4" destOrd="0" presId="urn:microsoft.com/office/officeart/2005/8/layout/hChevron3"/>
    <dgm:cxn modelId="{F94A6EC4-0C0D-4C5D-8C8C-CD1617FF5B6E}" type="presParOf" srcId="{107370DE-0B28-420A-AAFA-2C66B25F1A99}" destId="{1F490715-7E60-4A6B-9A72-BC1691CADECC}" srcOrd="5" destOrd="0" presId="urn:microsoft.com/office/officeart/2005/8/layout/hChevron3"/>
    <dgm:cxn modelId="{181F9833-B6E2-4DA4-A7DD-FE4D6FB1581F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C92FA-2057-4DFA-80C2-2B8A8539875C}" type="presOf" srcId="{0935B983-E780-4BC0-BB32-F0BA9EEAD3DA}" destId="{6AB94FE7-C26A-4CAE-88B5-E5555AB862DC}" srcOrd="0" destOrd="0" presId="urn:microsoft.com/office/officeart/2005/8/layout/hChevron3"/>
    <dgm:cxn modelId="{38A21533-AA0F-4DF8-A121-7EA7A20E0110}" type="presOf" srcId="{F523FEB4-DCBD-4A84-BA77-D9E03CB4CBA7}" destId="{01325FD3-8FE7-48F5-8106-E6422CF22026}" srcOrd="0" destOrd="0" presId="urn:microsoft.com/office/officeart/2005/8/layout/hChevron3"/>
    <dgm:cxn modelId="{B3B67B15-A11E-4BC3-ACA4-B3B24400B653}" type="presOf" srcId="{F81703F6-BA53-4786-B7F3-9FBEC8BB775D}" destId="{D85191DC-6716-4567-A9DD-1C067A9CBBF3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EAAFC46D-79CD-4ACF-9BE1-9CAC7837664A}" type="presOf" srcId="{FB5C3376-DDEE-427A-A821-5F8C2ED33021}" destId="{ADB2DB1A-83F7-4543-A1E2-555068495B76}" srcOrd="0" destOrd="0" presId="urn:microsoft.com/office/officeart/2005/8/layout/hChevron3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96DECAED-285A-4114-BCF1-2B22E3FA4891}" type="presOf" srcId="{6713575E-EABA-4CF6-BF8B-D0F6A355D4B3}" destId="{107370DE-0B28-420A-AAFA-2C66B25F1A99}" srcOrd="0" destOrd="0" presId="urn:microsoft.com/office/officeart/2005/8/layout/hChevron3"/>
    <dgm:cxn modelId="{A67134DD-4D49-47E5-8103-F63507677E04}" type="presParOf" srcId="{107370DE-0B28-420A-AAFA-2C66B25F1A99}" destId="{01325FD3-8FE7-48F5-8106-E6422CF22026}" srcOrd="0" destOrd="0" presId="urn:microsoft.com/office/officeart/2005/8/layout/hChevron3"/>
    <dgm:cxn modelId="{3092541D-D2B8-4072-B649-40D2F26259E0}" type="presParOf" srcId="{107370DE-0B28-420A-AAFA-2C66B25F1A99}" destId="{73AF4404-C2D4-4CC7-BBA2-C282A4405810}" srcOrd="1" destOrd="0" presId="urn:microsoft.com/office/officeart/2005/8/layout/hChevron3"/>
    <dgm:cxn modelId="{DC9E9D2F-0448-4862-9C71-76A321310B7B}" type="presParOf" srcId="{107370DE-0B28-420A-AAFA-2C66B25F1A99}" destId="{D85191DC-6716-4567-A9DD-1C067A9CBBF3}" srcOrd="2" destOrd="0" presId="urn:microsoft.com/office/officeart/2005/8/layout/hChevron3"/>
    <dgm:cxn modelId="{2B166F3D-50F9-4D6D-95E3-A2C5C321EC7D}" type="presParOf" srcId="{107370DE-0B28-420A-AAFA-2C66B25F1A99}" destId="{E06BE986-FE3B-49CD-9CB6-C99B77721178}" srcOrd="3" destOrd="0" presId="urn:microsoft.com/office/officeart/2005/8/layout/hChevron3"/>
    <dgm:cxn modelId="{A2064ABD-B8D5-4344-B95C-FE2536C399C5}" type="presParOf" srcId="{107370DE-0B28-420A-AAFA-2C66B25F1A99}" destId="{ADB2DB1A-83F7-4543-A1E2-555068495B76}" srcOrd="4" destOrd="0" presId="urn:microsoft.com/office/officeart/2005/8/layout/hChevron3"/>
    <dgm:cxn modelId="{F0B6B975-22C1-441F-ACC7-60E023B28D39}" type="presParOf" srcId="{107370DE-0B28-420A-AAFA-2C66B25F1A99}" destId="{1F490715-7E60-4A6B-9A72-BC1691CADECC}" srcOrd="5" destOrd="0" presId="urn:microsoft.com/office/officeart/2005/8/layout/hChevron3"/>
    <dgm:cxn modelId="{F9154CD0-5AEC-469A-A084-0C9CEFC0F270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13575E-EABA-4CF6-BF8B-D0F6A355D4B3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FEB4-DCBD-4A84-BA77-D9E03CB4CBA7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933AE005-9CCC-4BC6-B6C0-954DFE7401AA}" type="parTrans" cxnId="{32C246E2-346F-43DF-A208-2C45EF43BC5D}">
      <dgm:prSet/>
      <dgm:spPr/>
      <dgm:t>
        <a:bodyPr/>
        <a:lstStyle/>
        <a:p>
          <a:endParaRPr lang="en-US"/>
        </a:p>
      </dgm:t>
    </dgm:pt>
    <dgm:pt modelId="{B4D62F20-CD87-4C04-8546-28C13A46F9D5}" type="sibTrans" cxnId="{32C246E2-346F-43DF-A208-2C45EF43BC5D}">
      <dgm:prSet/>
      <dgm:spPr/>
      <dgm:t>
        <a:bodyPr/>
        <a:lstStyle/>
        <a:p>
          <a:endParaRPr lang="en-US"/>
        </a:p>
      </dgm:t>
    </dgm:pt>
    <dgm:pt modelId="{F81703F6-BA53-4786-B7F3-9FBEC8BB775D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3B3DA277-5911-4734-8F7D-B9CFFACFD8B0}" type="parTrans" cxnId="{51B6939F-00F4-4FB1-B54B-B4560053B522}">
      <dgm:prSet/>
      <dgm:spPr/>
      <dgm:t>
        <a:bodyPr/>
        <a:lstStyle/>
        <a:p>
          <a:endParaRPr lang="en-US"/>
        </a:p>
      </dgm:t>
    </dgm:pt>
    <dgm:pt modelId="{A00BA579-4B5D-4B03-88EB-F76AB2E5156F}" type="sibTrans" cxnId="{51B6939F-00F4-4FB1-B54B-B4560053B522}">
      <dgm:prSet/>
      <dgm:spPr/>
      <dgm:t>
        <a:bodyPr/>
        <a:lstStyle/>
        <a:p>
          <a:endParaRPr lang="en-US"/>
        </a:p>
      </dgm:t>
    </dgm:pt>
    <dgm:pt modelId="{FB5C3376-DDEE-427A-A821-5F8C2ED33021}">
      <dgm:prSet phldrT="[Text]"/>
      <dgm:spPr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endParaRPr lang="en-US" dirty="0"/>
        </a:p>
      </dgm:t>
    </dgm:pt>
    <dgm:pt modelId="{2AFF38DA-2D5B-47AD-AE02-F75E41AE0955}" type="parTrans" cxnId="{54B40BFE-D6D6-4378-8023-3B1CA6E9760F}">
      <dgm:prSet/>
      <dgm:spPr/>
      <dgm:t>
        <a:bodyPr/>
        <a:lstStyle/>
        <a:p>
          <a:endParaRPr lang="en-US"/>
        </a:p>
      </dgm:t>
    </dgm:pt>
    <dgm:pt modelId="{422208B7-0073-4E02-B6C5-A6994C396D13}" type="sibTrans" cxnId="{54B40BFE-D6D6-4378-8023-3B1CA6E9760F}">
      <dgm:prSet/>
      <dgm:spPr/>
      <dgm:t>
        <a:bodyPr/>
        <a:lstStyle/>
        <a:p>
          <a:endParaRPr lang="en-US"/>
        </a:p>
      </dgm:t>
    </dgm:pt>
    <dgm:pt modelId="{0935B983-E780-4BC0-BB32-F0BA9EEAD3DA}">
      <dgm:prSet phldrT="[Text]"/>
      <dgm:spPr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3BEC6D06-3FD5-48B8-981F-0EB1B8A21C5B}" type="parTrans" cxnId="{64A8991D-774F-4AA5-8736-501AE197EE08}">
      <dgm:prSet/>
      <dgm:spPr/>
      <dgm:t>
        <a:bodyPr/>
        <a:lstStyle/>
        <a:p>
          <a:endParaRPr lang="en-US"/>
        </a:p>
      </dgm:t>
    </dgm:pt>
    <dgm:pt modelId="{C6137A62-70E4-434E-8189-B477D745CDB0}" type="sibTrans" cxnId="{64A8991D-774F-4AA5-8736-501AE197EE08}">
      <dgm:prSet/>
      <dgm:spPr/>
      <dgm:t>
        <a:bodyPr/>
        <a:lstStyle/>
        <a:p>
          <a:endParaRPr lang="en-US"/>
        </a:p>
      </dgm:t>
    </dgm:pt>
    <dgm:pt modelId="{107370DE-0B28-420A-AAFA-2C66B25F1A99}" type="pres">
      <dgm:prSet presAssocID="{6713575E-EABA-4CF6-BF8B-D0F6A355D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25FD3-8FE7-48F5-8106-E6422CF22026}" type="pres">
      <dgm:prSet presAssocID="{F523FEB4-DCBD-4A84-BA77-D9E03CB4CBA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4404-C2D4-4CC7-BBA2-C282A4405810}" type="pres">
      <dgm:prSet presAssocID="{B4D62F20-CD87-4C04-8546-28C13A46F9D5}" presName="parSpace" presStyleCnt="0"/>
      <dgm:spPr/>
    </dgm:pt>
    <dgm:pt modelId="{D85191DC-6716-4567-A9DD-1C067A9CBBF3}" type="pres">
      <dgm:prSet presAssocID="{F81703F6-BA53-4786-B7F3-9FBEC8BB775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986-FE3B-49CD-9CB6-C99B77721178}" type="pres">
      <dgm:prSet presAssocID="{A00BA579-4B5D-4B03-88EB-F76AB2E5156F}" presName="parSpace" presStyleCnt="0"/>
      <dgm:spPr/>
    </dgm:pt>
    <dgm:pt modelId="{ADB2DB1A-83F7-4543-A1E2-555068495B76}" type="pres">
      <dgm:prSet presAssocID="{FB5C3376-DDEE-427A-A821-5F8C2ED3302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15-7E60-4A6B-9A72-BC1691CADECC}" type="pres">
      <dgm:prSet presAssocID="{422208B7-0073-4E02-B6C5-A6994C396D13}" presName="parSpace" presStyleCnt="0"/>
      <dgm:spPr/>
    </dgm:pt>
    <dgm:pt modelId="{6AB94FE7-C26A-4CAE-88B5-E5555AB862DC}" type="pres">
      <dgm:prSet presAssocID="{0935B983-E780-4BC0-BB32-F0BA9EEAD3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2FA80-F6C4-4591-A584-D6BE777207A0}" type="presOf" srcId="{FB5C3376-DDEE-427A-A821-5F8C2ED33021}" destId="{ADB2DB1A-83F7-4543-A1E2-555068495B76}" srcOrd="0" destOrd="0" presId="urn:microsoft.com/office/officeart/2005/8/layout/hChevron3"/>
    <dgm:cxn modelId="{A3F42D08-D71A-4529-AEE1-F366AB66383A}" type="presOf" srcId="{6713575E-EABA-4CF6-BF8B-D0F6A355D4B3}" destId="{107370DE-0B28-420A-AAFA-2C66B25F1A99}" srcOrd="0" destOrd="0" presId="urn:microsoft.com/office/officeart/2005/8/layout/hChevron3"/>
    <dgm:cxn modelId="{64A8991D-774F-4AA5-8736-501AE197EE08}" srcId="{6713575E-EABA-4CF6-BF8B-D0F6A355D4B3}" destId="{0935B983-E780-4BC0-BB32-F0BA9EEAD3DA}" srcOrd="3" destOrd="0" parTransId="{3BEC6D06-3FD5-48B8-981F-0EB1B8A21C5B}" sibTransId="{C6137A62-70E4-434E-8189-B477D745CDB0}"/>
    <dgm:cxn modelId="{51B6939F-00F4-4FB1-B54B-B4560053B522}" srcId="{6713575E-EABA-4CF6-BF8B-D0F6A355D4B3}" destId="{F81703F6-BA53-4786-B7F3-9FBEC8BB775D}" srcOrd="1" destOrd="0" parTransId="{3B3DA277-5911-4734-8F7D-B9CFFACFD8B0}" sibTransId="{A00BA579-4B5D-4B03-88EB-F76AB2E5156F}"/>
    <dgm:cxn modelId="{54B40BFE-D6D6-4378-8023-3B1CA6E9760F}" srcId="{6713575E-EABA-4CF6-BF8B-D0F6A355D4B3}" destId="{FB5C3376-DDEE-427A-A821-5F8C2ED33021}" srcOrd="2" destOrd="0" parTransId="{2AFF38DA-2D5B-47AD-AE02-F75E41AE0955}" sibTransId="{422208B7-0073-4E02-B6C5-A6994C396D13}"/>
    <dgm:cxn modelId="{32C246E2-346F-43DF-A208-2C45EF43BC5D}" srcId="{6713575E-EABA-4CF6-BF8B-D0F6A355D4B3}" destId="{F523FEB4-DCBD-4A84-BA77-D9E03CB4CBA7}" srcOrd="0" destOrd="0" parTransId="{933AE005-9CCC-4BC6-B6C0-954DFE7401AA}" sibTransId="{B4D62F20-CD87-4C04-8546-28C13A46F9D5}"/>
    <dgm:cxn modelId="{49C62524-DE3D-4DAB-BA26-BAC695C06172}" type="presOf" srcId="{0935B983-E780-4BC0-BB32-F0BA9EEAD3DA}" destId="{6AB94FE7-C26A-4CAE-88B5-E5555AB862DC}" srcOrd="0" destOrd="0" presId="urn:microsoft.com/office/officeart/2005/8/layout/hChevron3"/>
    <dgm:cxn modelId="{594AB50E-47F8-49B3-9AE9-951F5E5208DA}" type="presOf" srcId="{F81703F6-BA53-4786-B7F3-9FBEC8BB775D}" destId="{D85191DC-6716-4567-A9DD-1C067A9CBBF3}" srcOrd="0" destOrd="0" presId="urn:microsoft.com/office/officeart/2005/8/layout/hChevron3"/>
    <dgm:cxn modelId="{08BB7490-6DF2-4156-AFAC-05DC5CE200C6}" type="presOf" srcId="{F523FEB4-DCBD-4A84-BA77-D9E03CB4CBA7}" destId="{01325FD3-8FE7-48F5-8106-E6422CF22026}" srcOrd="0" destOrd="0" presId="urn:microsoft.com/office/officeart/2005/8/layout/hChevron3"/>
    <dgm:cxn modelId="{20596C97-6A67-47EF-B4D9-5073435670A8}" type="presParOf" srcId="{107370DE-0B28-420A-AAFA-2C66B25F1A99}" destId="{01325FD3-8FE7-48F5-8106-E6422CF22026}" srcOrd="0" destOrd="0" presId="urn:microsoft.com/office/officeart/2005/8/layout/hChevron3"/>
    <dgm:cxn modelId="{3D21C8A7-C115-408E-B509-245CA54764D9}" type="presParOf" srcId="{107370DE-0B28-420A-AAFA-2C66B25F1A99}" destId="{73AF4404-C2D4-4CC7-BBA2-C282A4405810}" srcOrd="1" destOrd="0" presId="urn:microsoft.com/office/officeart/2005/8/layout/hChevron3"/>
    <dgm:cxn modelId="{A9805C74-5341-4425-9658-7D0C9D6C3019}" type="presParOf" srcId="{107370DE-0B28-420A-AAFA-2C66B25F1A99}" destId="{D85191DC-6716-4567-A9DD-1C067A9CBBF3}" srcOrd="2" destOrd="0" presId="urn:microsoft.com/office/officeart/2005/8/layout/hChevron3"/>
    <dgm:cxn modelId="{A1DFCB4A-A1BD-4409-9E42-951A6828101D}" type="presParOf" srcId="{107370DE-0B28-420A-AAFA-2C66B25F1A99}" destId="{E06BE986-FE3B-49CD-9CB6-C99B77721178}" srcOrd="3" destOrd="0" presId="urn:microsoft.com/office/officeart/2005/8/layout/hChevron3"/>
    <dgm:cxn modelId="{DE9CF6E0-0659-435A-9AF6-FB3A5A12C703}" type="presParOf" srcId="{107370DE-0B28-420A-AAFA-2C66B25F1A99}" destId="{ADB2DB1A-83F7-4543-A1E2-555068495B76}" srcOrd="4" destOrd="0" presId="urn:microsoft.com/office/officeart/2005/8/layout/hChevron3"/>
    <dgm:cxn modelId="{E9574CF3-E0C8-4BCC-969D-9636B1D1A12D}" type="presParOf" srcId="{107370DE-0B28-420A-AAFA-2C66B25F1A99}" destId="{1F490715-7E60-4A6B-9A72-BC1691CADECC}" srcOrd="5" destOrd="0" presId="urn:microsoft.com/office/officeart/2005/8/layout/hChevron3"/>
    <dgm:cxn modelId="{6BEF3D2D-FD88-4455-99F2-680C4FE3293D}" type="presParOf" srcId="{107370DE-0B28-420A-AAFA-2C66B25F1A99}" destId="{6AB94FE7-C26A-4CAE-88B5-E5555AB862DC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522" y="71760"/>
          <a:ext cx="2531045" cy="10124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2" y="71760"/>
        <a:ext cx="2531045" cy="1012418"/>
      </dsp:txXfrm>
    </dsp:sp>
    <dsp:sp modelId="{D85191DC-6716-4567-A9DD-1C067A9CBBF3}">
      <dsp:nvSpPr>
        <dsp:cNvPr id="0" name=""/>
        <dsp:cNvSpPr/>
      </dsp:nvSpPr>
      <dsp:spPr>
        <a:xfrm>
          <a:off x="2027359" y="71760"/>
          <a:ext cx="2531045" cy="10124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2027359" y="71760"/>
        <a:ext cx="2531045" cy="1012418"/>
      </dsp:txXfrm>
    </dsp:sp>
    <dsp:sp modelId="{ADB2DB1A-83F7-4543-A1E2-555068495B76}">
      <dsp:nvSpPr>
        <dsp:cNvPr id="0" name=""/>
        <dsp:cNvSpPr/>
      </dsp:nvSpPr>
      <dsp:spPr>
        <a:xfrm>
          <a:off x="4052195" y="71760"/>
          <a:ext cx="2531045" cy="10124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4052195" y="71760"/>
        <a:ext cx="2531045" cy="1012418"/>
      </dsp:txXfrm>
    </dsp:sp>
    <dsp:sp modelId="{6AB94FE7-C26A-4CAE-88B5-E5555AB862DC}">
      <dsp:nvSpPr>
        <dsp:cNvPr id="0" name=""/>
        <dsp:cNvSpPr/>
      </dsp:nvSpPr>
      <dsp:spPr>
        <a:xfrm>
          <a:off x="6077031" y="71760"/>
          <a:ext cx="2531045" cy="10124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6077031" y="71760"/>
        <a:ext cx="2531045" cy="101241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260" y="124418"/>
          <a:ext cx="2267756" cy="907102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698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260" y="124418"/>
        <a:ext cx="2267756" cy="907102"/>
      </dsp:txXfrm>
    </dsp:sp>
    <dsp:sp modelId="{D85191DC-6716-4567-A9DD-1C067A9CBBF3}">
      <dsp:nvSpPr>
        <dsp:cNvPr id="0" name=""/>
        <dsp:cNvSpPr/>
      </dsp:nvSpPr>
      <dsp:spPr>
        <a:xfrm>
          <a:off x="1816465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816465" y="124418"/>
        <a:ext cx="2267756" cy="907102"/>
      </dsp:txXfrm>
    </dsp:sp>
    <dsp:sp modelId="{ADB2DB1A-83F7-4543-A1E2-555068495B76}">
      <dsp:nvSpPr>
        <dsp:cNvPr id="0" name=""/>
        <dsp:cNvSpPr/>
      </dsp:nvSpPr>
      <dsp:spPr>
        <a:xfrm>
          <a:off x="3630670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630670" y="124418"/>
        <a:ext cx="2267756" cy="907102"/>
      </dsp:txXfrm>
    </dsp:sp>
    <dsp:sp modelId="{6AB94FE7-C26A-4CAE-88B5-E5555AB862DC}">
      <dsp:nvSpPr>
        <dsp:cNvPr id="0" name=""/>
        <dsp:cNvSpPr/>
      </dsp:nvSpPr>
      <dsp:spPr>
        <a:xfrm>
          <a:off x="5444875" y="124418"/>
          <a:ext cx="2267756" cy="907102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5444875" y="124418"/>
        <a:ext cx="2267756" cy="90710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260" y="124418"/>
          <a:ext cx="2267756" cy="907102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698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260" y="124418"/>
        <a:ext cx="2267756" cy="907102"/>
      </dsp:txXfrm>
    </dsp:sp>
    <dsp:sp modelId="{D85191DC-6716-4567-A9DD-1C067A9CBBF3}">
      <dsp:nvSpPr>
        <dsp:cNvPr id="0" name=""/>
        <dsp:cNvSpPr/>
      </dsp:nvSpPr>
      <dsp:spPr>
        <a:xfrm>
          <a:off x="1816465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816465" y="124418"/>
        <a:ext cx="2267756" cy="907102"/>
      </dsp:txXfrm>
    </dsp:sp>
    <dsp:sp modelId="{ADB2DB1A-83F7-4543-A1E2-555068495B76}">
      <dsp:nvSpPr>
        <dsp:cNvPr id="0" name=""/>
        <dsp:cNvSpPr/>
      </dsp:nvSpPr>
      <dsp:spPr>
        <a:xfrm>
          <a:off x="3630670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630670" y="124418"/>
        <a:ext cx="2267756" cy="907102"/>
      </dsp:txXfrm>
    </dsp:sp>
    <dsp:sp modelId="{6AB94FE7-C26A-4CAE-88B5-E5555AB862DC}">
      <dsp:nvSpPr>
        <dsp:cNvPr id="0" name=""/>
        <dsp:cNvSpPr/>
      </dsp:nvSpPr>
      <dsp:spPr>
        <a:xfrm>
          <a:off x="5444875" y="124418"/>
          <a:ext cx="2267756" cy="907102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5444875" y="124418"/>
        <a:ext cx="2267756" cy="90710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260" y="124418"/>
          <a:ext cx="2267756" cy="907102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698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260" y="124418"/>
        <a:ext cx="2267756" cy="907102"/>
      </dsp:txXfrm>
    </dsp:sp>
    <dsp:sp modelId="{D85191DC-6716-4567-A9DD-1C067A9CBBF3}">
      <dsp:nvSpPr>
        <dsp:cNvPr id="0" name=""/>
        <dsp:cNvSpPr/>
      </dsp:nvSpPr>
      <dsp:spPr>
        <a:xfrm>
          <a:off x="1816465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816465" y="124418"/>
        <a:ext cx="2267756" cy="907102"/>
      </dsp:txXfrm>
    </dsp:sp>
    <dsp:sp modelId="{ADB2DB1A-83F7-4543-A1E2-555068495B76}">
      <dsp:nvSpPr>
        <dsp:cNvPr id="0" name=""/>
        <dsp:cNvSpPr/>
      </dsp:nvSpPr>
      <dsp:spPr>
        <a:xfrm>
          <a:off x="3630670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630670" y="124418"/>
        <a:ext cx="2267756" cy="907102"/>
      </dsp:txXfrm>
    </dsp:sp>
    <dsp:sp modelId="{6AB94FE7-C26A-4CAE-88B5-E5555AB862DC}">
      <dsp:nvSpPr>
        <dsp:cNvPr id="0" name=""/>
        <dsp:cNvSpPr/>
      </dsp:nvSpPr>
      <dsp:spPr>
        <a:xfrm>
          <a:off x="5444875" y="124418"/>
          <a:ext cx="2267756" cy="907102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5444875" y="124418"/>
        <a:ext cx="2267756" cy="9071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260" y="124418"/>
          <a:ext cx="2267756" cy="907102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0" y="124418"/>
        <a:ext cx="2267756" cy="907102"/>
      </dsp:txXfrm>
    </dsp:sp>
    <dsp:sp modelId="{D85191DC-6716-4567-A9DD-1C067A9CBBF3}">
      <dsp:nvSpPr>
        <dsp:cNvPr id="0" name=""/>
        <dsp:cNvSpPr/>
      </dsp:nvSpPr>
      <dsp:spPr>
        <a:xfrm>
          <a:off x="1816465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816465" y="124418"/>
        <a:ext cx="2267756" cy="907102"/>
      </dsp:txXfrm>
    </dsp:sp>
    <dsp:sp modelId="{ADB2DB1A-83F7-4543-A1E2-555068495B76}">
      <dsp:nvSpPr>
        <dsp:cNvPr id="0" name=""/>
        <dsp:cNvSpPr/>
      </dsp:nvSpPr>
      <dsp:spPr>
        <a:xfrm>
          <a:off x="3630670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630670" y="124418"/>
        <a:ext cx="2267756" cy="907102"/>
      </dsp:txXfrm>
    </dsp:sp>
    <dsp:sp modelId="{6AB94FE7-C26A-4CAE-88B5-E5555AB862DC}">
      <dsp:nvSpPr>
        <dsp:cNvPr id="0" name=""/>
        <dsp:cNvSpPr/>
      </dsp:nvSpPr>
      <dsp:spPr>
        <a:xfrm>
          <a:off x="5444875" y="124418"/>
          <a:ext cx="2267756" cy="907102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5444875" y="124418"/>
        <a:ext cx="2267756" cy="9071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411" y="94159"/>
          <a:ext cx="2419052" cy="967620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0" tIns="133350" rIns="66675" bIns="1333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2411" y="94159"/>
        <a:ext cx="2419052" cy="967620"/>
      </dsp:txXfrm>
    </dsp:sp>
    <dsp:sp modelId="{D85191DC-6716-4567-A9DD-1C067A9CBBF3}">
      <dsp:nvSpPr>
        <dsp:cNvPr id="0" name=""/>
        <dsp:cNvSpPr/>
      </dsp:nvSpPr>
      <dsp:spPr>
        <a:xfrm>
          <a:off x="1937652" y="94159"/>
          <a:ext cx="2419052" cy="967620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25" tIns="133350" rIns="66675" bIns="1333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1937652" y="94159"/>
        <a:ext cx="2419052" cy="967620"/>
      </dsp:txXfrm>
    </dsp:sp>
    <dsp:sp modelId="{ADB2DB1A-83F7-4543-A1E2-555068495B76}">
      <dsp:nvSpPr>
        <dsp:cNvPr id="0" name=""/>
        <dsp:cNvSpPr/>
      </dsp:nvSpPr>
      <dsp:spPr>
        <a:xfrm>
          <a:off x="3872894" y="94159"/>
          <a:ext cx="2419052" cy="967620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25" tIns="133350" rIns="66675" bIns="1333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872894" y="94159"/>
        <a:ext cx="2419052" cy="967620"/>
      </dsp:txXfrm>
    </dsp:sp>
    <dsp:sp modelId="{6AB94FE7-C26A-4CAE-88B5-E5555AB862DC}">
      <dsp:nvSpPr>
        <dsp:cNvPr id="0" name=""/>
        <dsp:cNvSpPr/>
      </dsp:nvSpPr>
      <dsp:spPr>
        <a:xfrm>
          <a:off x="5808136" y="94159"/>
          <a:ext cx="2419052" cy="967620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25" tIns="133350" rIns="66675" bIns="1333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5808136" y="94159"/>
        <a:ext cx="2419052" cy="9676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260" y="124418"/>
          <a:ext cx="2267756" cy="907102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698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260" y="124418"/>
        <a:ext cx="2267756" cy="907102"/>
      </dsp:txXfrm>
    </dsp:sp>
    <dsp:sp modelId="{D85191DC-6716-4567-A9DD-1C067A9CBBF3}">
      <dsp:nvSpPr>
        <dsp:cNvPr id="0" name=""/>
        <dsp:cNvSpPr/>
      </dsp:nvSpPr>
      <dsp:spPr>
        <a:xfrm>
          <a:off x="1816465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816465" y="124418"/>
        <a:ext cx="2267756" cy="907102"/>
      </dsp:txXfrm>
    </dsp:sp>
    <dsp:sp modelId="{ADB2DB1A-83F7-4543-A1E2-555068495B76}">
      <dsp:nvSpPr>
        <dsp:cNvPr id="0" name=""/>
        <dsp:cNvSpPr/>
      </dsp:nvSpPr>
      <dsp:spPr>
        <a:xfrm>
          <a:off x="3630670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630670" y="124418"/>
        <a:ext cx="2267756" cy="907102"/>
      </dsp:txXfrm>
    </dsp:sp>
    <dsp:sp modelId="{6AB94FE7-C26A-4CAE-88B5-E5555AB862DC}">
      <dsp:nvSpPr>
        <dsp:cNvPr id="0" name=""/>
        <dsp:cNvSpPr/>
      </dsp:nvSpPr>
      <dsp:spPr>
        <a:xfrm>
          <a:off x="5444875" y="124418"/>
          <a:ext cx="2267756" cy="907102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5444875" y="124418"/>
        <a:ext cx="2267756" cy="9071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455" y="154930"/>
          <a:ext cx="2463849" cy="985539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034" tIns="136017" rIns="68009" bIns="136017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2455" y="154930"/>
        <a:ext cx="2463849" cy="985539"/>
      </dsp:txXfrm>
    </dsp:sp>
    <dsp:sp modelId="{D85191DC-6716-4567-A9DD-1C067A9CBBF3}">
      <dsp:nvSpPr>
        <dsp:cNvPr id="0" name=""/>
        <dsp:cNvSpPr/>
      </dsp:nvSpPr>
      <dsp:spPr>
        <a:xfrm>
          <a:off x="1973535" y="154930"/>
          <a:ext cx="2463849" cy="985539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973535" y="154930"/>
        <a:ext cx="2463849" cy="985539"/>
      </dsp:txXfrm>
    </dsp:sp>
    <dsp:sp modelId="{ADB2DB1A-83F7-4543-A1E2-555068495B76}">
      <dsp:nvSpPr>
        <dsp:cNvPr id="0" name=""/>
        <dsp:cNvSpPr/>
      </dsp:nvSpPr>
      <dsp:spPr>
        <a:xfrm>
          <a:off x="3944615" y="154930"/>
          <a:ext cx="2463849" cy="985539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3944615" y="154930"/>
        <a:ext cx="2463849" cy="985539"/>
      </dsp:txXfrm>
    </dsp:sp>
    <dsp:sp modelId="{6AB94FE7-C26A-4CAE-88B5-E5555AB862DC}">
      <dsp:nvSpPr>
        <dsp:cNvPr id="0" name=""/>
        <dsp:cNvSpPr/>
      </dsp:nvSpPr>
      <dsp:spPr>
        <a:xfrm>
          <a:off x="5915694" y="154930"/>
          <a:ext cx="2463849" cy="985539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5915694" y="154930"/>
        <a:ext cx="2463849" cy="9855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2AA3A2-F0CF-49BB-AE2A-9CC939575E8D}">
      <dsp:nvSpPr>
        <dsp:cNvPr id="0" name=""/>
        <dsp:cNvSpPr/>
      </dsp:nvSpPr>
      <dsp:spPr>
        <a:xfrm>
          <a:off x="3578" y="161335"/>
          <a:ext cx="2083171" cy="833268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Identify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8" y="161335"/>
        <a:ext cx="2083171" cy="833268"/>
      </dsp:txXfrm>
    </dsp:sp>
    <dsp:sp modelId="{448E080E-719D-48C6-B9AE-B955BA1AC7FE}">
      <dsp:nvSpPr>
        <dsp:cNvPr id="0" name=""/>
        <dsp:cNvSpPr/>
      </dsp:nvSpPr>
      <dsp:spPr>
        <a:xfrm>
          <a:off x="1878433" y="161335"/>
          <a:ext cx="2083171" cy="833268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Measure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8433" y="161335"/>
        <a:ext cx="2083171" cy="833268"/>
      </dsp:txXfrm>
    </dsp:sp>
    <dsp:sp modelId="{2600234D-14C0-49EA-8F12-4C63915FF770}">
      <dsp:nvSpPr>
        <dsp:cNvPr id="0" name=""/>
        <dsp:cNvSpPr/>
      </dsp:nvSpPr>
      <dsp:spPr>
        <a:xfrm>
          <a:off x="3720535" y="139504"/>
          <a:ext cx="2083171" cy="833268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Control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0535" y="139504"/>
        <a:ext cx="2083171" cy="833268"/>
      </dsp:txXfrm>
    </dsp:sp>
    <dsp:sp modelId="{9678795B-BAA1-4F5A-BFCA-C80840093A46}">
      <dsp:nvSpPr>
        <dsp:cNvPr id="0" name=""/>
        <dsp:cNvSpPr/>
      </dsp:nvSpPr>
      <dsp:spPr>
        <a:xfrm>
          <a:off x="5628141" y="161335"/>
          <a:ext cx="2083171" cy="833268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Monitor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28141" y="161335"/>
        <a:ext cx="2083171" cy="8332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344" y="107598"/>
          <a:ext cx="2351856" cy="940742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28016" rIns="64008" bIns="12801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2344" y="107598"/>
        <a:ext cx="2351856" cy="940742"/>
      </dsp:txXfrm>
    </dsp:sp>
    <dsp:sp modelId="{D85191DC-6716-4567-A9DD-1C067A9CBBF3}">
      <dsp:nvSpPr>
        <dsp:cNvPr id="0" name=""/>
        <dsp:cNvSpPr/>
      </dsp:nvSpPr>
      <dsp:spPr>
        <a:xfrm>
          <a:off x="1883829" y="107598"/>
          <a:ext cx="2351856" cy="94074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28016" rIns="64008" bIns="12801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883829" y="107598"/>
        <a:ext cx="2351856" cy="940742"/>
      </dsp:txXfrm>
    </dsp:sp>
    <dsp:sp modelId="{ADB2DB1A-83F7-4543-A1E2-555068495B76}">
      <dsp:nvSpPr>
        <dsp:cNvPr id="0" name=""/>
        <dsp:cNvSpPr/>
      </dsp:nvSpPr>
      <dsp:spPr>
        <a:xfrm>
          <a:off x="3765314" y="107598"/>
          <a:ext cx="2351856" cy="94074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28016" rIns="64008" bIns="12801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765314" y="107598"/>
        <a:ext cx="2351856" cy="940742"/>
      </dsp:txXfrm>
    </dsp:sp>
    <dsp:sp modelId="{6AB94FE7-C26A-4CAE-88B5-E5555AB862DC}">
      <dsp:nvSpPr>
        <dsp:cNvPr id="0" name=""/>
        <dsp:cNvSpPr/>
      </dsp:nvSpPr>
      <dsp:spPr>
        <a:xfrm>
          <a:off x="5646799" y="107598"/>
          <a:ext cx="2351856" cy="940742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28016" rIns="64008" bIns="12801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5646799" y="107598"/>
        <a:ext cx="2351856" cy="9407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260" y="124418"/>
          <a:ext cx="2267756" cy="907102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698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260" y="124418"/>
        <a:ext cx="2267756" cy="907102"/>
      </dsp:txXfrm>
    </dsp:sp>
    <dsp:sp modelId="{D85191DC-6716-4567-A9DD-1C067A9CBBF3}">
      <dsp:nvSpPr>
        <dsp:cNvPr id="0" name=""/>
        <dsp:cNvSpPr/>
      </dsp:nvSpPr>
      <dsp:spPr>
        <a:xfrm>
          <a:off x="1816465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816465" y="124418"/>
        <a:ext cx="2267756" cy="907102"/>
      </dsp:txXfrm>
    </dsp:sp>
    <dsp:sp modelId="{ADB2DB1A-83F7-4543-A1E2-555068495B76}">
      <dsp:nvSpPr>
        <dsp:cNvPr id="0" name=""/>
        <dsp:cNvSpPr/>
      </dsp:nvSpPr>
      <dsp:spPr>
        <a:xfrm>
          <a:off x="3630670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630670" y="124418"/>
        <a:ext cx="2267756" cy="907102"/>
      </dsp:txXfrm>
    </dsp:sp>
    <dsp:sp modelId="{6AB94FE7-C26A-4CAE-88B5-E5555AB862DC}">
      <dsp:nvSpPr>
        <dsp:cNvPr id="0" name=""/>
        <dsp:cNvSpPr/>
      </dsp:nvSpPr>
      <dsp:spPr>
        <a:xfrm>
          <a:off x="5444875" y="124418"/>
          <a:ext cx="2267756" cy="907102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5444875" y="124418"/>
        <a:ext cx="2267756" cy="90710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25FD3-8FE7-48F5-8106-E6422CF22026}">
      <dsp:nvSpPr>
        <dsp:cNvPr id="0" name=""/>
        <dsp:cNvSpPr/>
      </dsp:nvSpPr>
      <dsp:spPr>
        <a:xfrm>
          <a:off x="2260" y="124418"/>
          <a:ext cx="2267756" cy="907102"/>
        </a:xfrm>
        <a:prstGeom prst="homePlate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698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260" y="124418"/>
        <a:ext cx="2267756" cy="907102"/>
      </dsp:txXfrm>
    </dsp:sp>
    <dsp:sp modelId="{D85191DC-6716-4567-A9DD-1C067A9CBBF3}">
      <dsp:nvSpPr>
        <dsp:cNvPr id="0" name=""/>
        <dsp:cNvSpPr/>
      </dsp:nvSpPr>
      <dsp:spPr>
        <a:xfrm>
          <a:off x="1816465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816465" y="124418"/>
        <a:ext cx="2267756" cy="907102"/>
      </dsp:txXfrm>
    </dsp:sp>
    <dsp:sp modelId="{ADB2DB1A-83F7-4543-A1E2-555068495B76}">
      <dsp:nvSpPr>
        <dsp:cNvPr id="0" name=""/>
        <dsp:cNvSpPr/>
      </dsp:nvSpPr>
      <dsp:spPr>
        <a:xfrm>
          <a:off x="3630670" y="124418"/>
          <a:ext cx="2267756" cy="907102"/>
        </a:xfrm>
        <a:prstGeom prst="chevron">
          <a:avLst/>
        </a:prstGeom>
        <a:gradFill flip="none" rotWithShape="1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630670" y="124418"/>
        <a:ext cx="2267756" cy="907102"/>
      </dsp:txXfrm>
    </dsp:sp>
    <dsp:sp modelId="{6AB94FE7-C26A-4CAE-88B5-E5555AB862DC}">
      <dsp:nvSpPr>
        <dsp:cNvPr id="0" name=""/>
        <dsp:cNvSpPr/>
      </dsp:nvSpPr>
      <dsp:spPr>
        <a:xfrm>
          <a:off x="5444875" y="124418"/>
          <a:ext cx="2267756" cy="907102"/>
        </a:xfrm>
        <a:prstGeom prst="chevron">
          <a:avLst/>
        </a:prstGeom>
        <a:gradFill rotWithShape="0">
          <a:gsLst>
            <a:gs pos="0">
              <a:srgbClr val="0000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5444875" y="124418"/>
        <a:ext cx="2267756" cy="907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E4CE6-04A5-4AB4-9E8F-15D8DF3CE7C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427E-4707-4C35-8C71-3D3F2B9B8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6360-70F6-4F11-8FC8-D90B989B2B47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1EC3-8A39-4B1C-823C-75ECA1D3E165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0EDD-4AFF-403D-86B0-960319F7EDF3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3F9D-7915-4FED-BEC8-9A22208B3218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1B06-F0CF-44C3-8041-7DD509C1D634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1B5A-8292-4481-BA99-A7B5CD26A435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94E0-0826-46BD-BEF4-75927962917E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EE8B-CD75-487B-B975-F02576F88169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042F-CFB4-46AE-9ECB-9C075B36F37E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AD4E-9CC3-4934-AB7A-0059557F7D8E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81BB-6BB6-4C23-B77D-311C5D916396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38A5-4278-4918-8AAA-20A9D131DF95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B64D-2B16-44A4-A7E4-E3411571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" y="1219200"/>
          <a:ext cx="8610600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Risk Assessments/Risk Appetite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Judith Gruenbaum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4114800"/>
            <a:ext cx="3124200" cy="6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8153400" cy="365125"/>
          </a:xfrm>
          <a:noFill/>
        </p:spPr>
        <p:txBody>
          <a:bodyPr/>
          <a:lstStyle/>
          <a:p>
            <a:pPr algn="r"/>
            <a:fld id="{79E1EB15-61FE-4670-BD45-EC9040FF08C1}" type="slidenum">
              <a:rPr lang="en-US" smtClean="0"/>
              <a:pPr algn="r"/>
              <a:t>10</a:t>
            </a:fld>
            <a:endParaRPr lang="en-US" dirty="0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8305800" cy="419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41029" rIns="41029" bIns="41029">
            <a:spAutoFit/>
          </a:bodyPr>
          <a:lstStyle/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Products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Clients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Geography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(Domestic or International Exposure)</a:t>
            </a:r>
          </a:p>
          <a:p>
            <a:pPr marL="857250" lvl="1" indent="-447675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Forward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Looking – changes in business strategy; new products,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expanding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new markets, or exiting products/markets</a:t>
            </a:r>
          </a:p>
          <a:p>
            <a:pPr marL="409575" lvl="1" defTabSz="820738"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09575" lvl="1" defTabSz="820738" eaLnBrk="0" hangingPunct="0"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28600"/>
          <a:ext cx="7714892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Assess and Quantify Inherent Risk</a:t>
            </a:r>
            <a:r>
              <a:rPr lang="en-US" sz="5400" b="1" dirty="0" smtClean="0">
                <a:solidFill>
                  <a:srgbClr val="000066"/>
                </a:solidFill>
                <a:latin typeface="Gill Sans MT" pitchFamily="34" charset="0"/>
              </a:rPr>
              <a:t/>
            </a:r>
            <a:br>
              <a:rPr lang="en-US" sz="5400" b="1" dirty="0" smtClean="0">
                <a:solidFill>
                  <a:srgbClr val="000066"/>
                </a:solidFill>
                <a:latin typeface="Gill Sans MT" pitchFamily="34" charset="0"/>
              </a:rPr>
            </a:b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8153400" cy="365125"/>
          </a:xfrm>
          <a:noFill/>
        </p:spPr>
        <p:txBody>
          <a:bodyPr/>
          <a:lstStyle/>
          <a:p>
            <a:pPr algn="r"/>
            <a:fld id="{F7260744-421A-4E18-940E-C274CD13CEC1}" type="slidenum">
              <a:rPr lang="en-US" smtClean="0"/>
              <a:pPr algn="r"/>
              <a:t>11</a:t>
            </a:fld>
            <a:endParaRPr lang="en-US" smtClean="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8153400" cy="406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41029" rIns="41029" bIns="41029">
            <a:spAutoFit/>
          </a:bodyPr>
          <a:lstStyle/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Governance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Management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Oversight/Resources</a:t>
            </a: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Customer/Client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Identification and Due Diligence</a:t>
            </a: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Management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Information Systems</a:t>
            </a: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Regulatory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Reporting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(e.g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CTRs, SARs)</a:t>
            </a: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Training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Testing/Audit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Coverage/Examination Findings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defTabSz="820738" eaLnBrk="0" hangingPunct="0"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228600"/>
          <a:ext cx="7714892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Quantify Compliance Controls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8077200" cy="365125"/>
          </a:xfrm>
          <a:noFill/>
        </p:spPr>
        <p:txBody>
          <a:bodyPr/>
          <a:lstStyle/>
          <a:p>
            <a:pPr algn="r"/>
            <a:fld id="{B534EA87-D1FA-417F-B2B6-B779508645D7}" type="slidenum">
              <a:rPr lang="en-US" smtClean="0"/>
              <a:pPr algn="r"/>
              <a:t>12</a:t>
            </a:fld>
            <a:endParaRPr lang="en-US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8763000" cy="57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41029" rIns="41029" bIns="41029">
            <a:spAutoFit/>
          </a:bodyPr>
          <a:lstStyle/>
          <a:p>
            <a:pPr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Profile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the business</a:t>
            </a:r>
          </a:p>
          <a:p>
            <a:pPr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Key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Inherent Risk Factors</a:t>
            </a:r>
          </a:p>
          <a:p>
            <a:pPr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Primary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factors that contributed to the risk levels assigned</a:t>
            </a:r>
          </a:p>
          <a:p>
            <a:pPr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Key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Mitigation Factors/Controls</a:t>
            </a:r>
          </a:p>
          <a:p>
            <a:pPr marL="404813" indent="-404813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contributed to the strength or weakness of controls</a:t>
            </a:r>
          </a:p>
          <a:p>
            <a:pPr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Residual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Risk</a:t>
            </a:r>
          </a:p>
          <a:p>
            <a:pPr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Direction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Risk Trend</a:t>
            </a: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FontTx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Where is your risk headed in the next 12-18 months?</a:t>
            </a: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FontTx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Increasing? Decreasing? Stable?</a:t>
            </a:r>
          </a:p>
          <a:p>
            <a:pPr marL="409575" lvl="1" defTabSz="820738" eaLnBrk="0" hangingPunct="0">
              <a:spcBef>
                <a:spcPts val="600"/>
              </a:spcBef>
              <a:buClr>
                <a:srgbClr val="0D0967"/>
              </a:buClr>
              <a:buFontTx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Why?</a:t>
            </a:r>
          </a:p>
          <a:p>
            <a:pPr defTabSz="820738" eaLnBrk="0" hangingPunct="0">
              <a:spcBef>
                <a:spcPct val="50000"/>
              </a:spcBef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228600"/>
          <a:ext cx="7714892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Summarize the Results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8077200" cy="365125"/>
          </a:xfrm>
          <a:noFill/>
        </p:spPr>
        <p:txBody>
          <a:bodyPr/>
          <a:lstStyle/>
          <a:p>
            <a:pPr algn="r"/>
            <a:fld id="{64BB6C32-D5B2-4514-8F5F-C8173B7D7E2F}" type="slidenum">
              <a:rPr lang="en-US" smtClean="0"/>
              <a:pPr algn="r"/>
              <a:t>13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3595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b="1" dirty="0" smtClean="0">
                <a:solidFill>
                  <a:srgbClr val="FFFFFF"/>
                </a:solidFill>
              </a:rPr>
              <a:t>Money Laundering Risk Assessment and </a:t>
            </a:r>
            <a:r>
              <a:rPr lang="en-US" sz="3000" b="1" dirty="0" err="1" smtClean="0">
                <a:solidFill>
                  <a:srgbClr val="FFFFFF"/>
                </a:solidFill>
              </a:rPr>
              <a:t>MitigationComunicate</a:t>
            </a:r>
            <a:r>
              <a:rPr lang="en-US" sz="3000" b="1" dirty="0" smtClean="0">
                <a:solidFill>
                  <a:srgbClr val="FFFFFF"/>
                </a:solidFill>
              </a:rPr>
              <a:t> the Results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905000"/>
            <a:ext cx="5316537" cy="3486150"/>
            <a:chOff x="1189" y="1632"/>
            <a:chExt cx="3349" cy="2196"/>
          </a:xfrm>
        </p:grpSpPr>
        <p:sp>
          <p:nvSpPr>
            <p:cNvPr id="11271" name="Oval 4"/>
            <p:cNvSpPr>
              <a:spLocks noChangeArrowheads="1"/>
            </p:cNvSpPr>
            <p:nvPr/>
          </p:nvSpPr>
          <p:spPr bwMode="auto">
            <a:xfrm>
              <a:off x="2208" y="1632"/>
              <a:ext cx="1221" cy="550"/>
            </a:xfrm>
            <a:prstGeom prst="ellipse">
              <a:avLst/>
            </a:prstGeom>
            <a:solidFill>
              <a:srgbClr val="0D096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algn="ctr" defTabSz="820738"/>
              <a:r>
                <a:rPr lang="en-US">
                  <a:solidFill>
                    <a:schemeClr val="bg1"/>
                  </a:solidFill>
                </a:rPr>
                <a:t>Regulators</a:t>
              </a:r>
            </a:p>
          </p:txBody>
        </p:sp>
        <p:sp>
          <p:nvSpPr>
            <p:cNvPr id="11272" name="Oval 5"/>
            <p:cNvSpPr>
              <a:spLocks noChangeArrowheads="1"/>
            </p:cNvSpPr>
            <p:nvPr/>
          </p:nvSpPr>
          <p:spPr bwMode="auto">
            <a:xfrm>
              <a:off x="3327" y="2028"/>
              <a:ext cx="1178" cy="593"/>
            </a:xfrm>
            <a:prstGeom prst="ellipse">
              <a:avLst/>
            </a:prstGeom>
            <a:solidFill>
              <a:srgbClr val="0D096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algn="ctr" defTabSz="820738"/>
              <a:r>
                <a:rPr lang="en-US">
                  <a:solidFill>
                    <a:schemeClr val="bg1"/>
                  </a:solidFill>
                </a:rPr>
                <a:t>BSA/AML Officer</a:t>
              </a:r>
            </a:p>
          </p:txBody>
        </p:sp>
        <p:sp>
          <p:nvSpPr>
            <p:cNvPr id="11273" name="Oval 6"/>
            <p:cNvSpPr>
              <a:spLocks noChangeArrowheads="1"/>
            </p:cNvSpPr>
            <p:nvPr/>
          </p:nvSpPr>
          <p:spPr bwMode="auto">
            <a:xfrm>
              <a:off x="3316" y="2753"/>
              <a:ext cx="1222" cy="635"/>
            </a:xfrm>
            <a:prstGeom prst="ellipse">
              <a:avLst/>
            </a:prstGeom>
            <a:solidFill>
              <a:srgbClr val="0D096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algn="ctr" defTabSz="820738"/>
              <a:r>
                <a:rPr lang="en-US" dirty="0">
                  <a:solidFill>
                    <a:schemeClr val="bg1"/>
                  </a:solidFill>
                </a:rPr>
                <a:t>Senior/Exec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 defTabSz="820738"/>
              <a:r>
                <a:rPr lang="en-US" dirty="0">
                  <a:solidFill>
                    <a:schemeClr val="bg1"/>
                  </a:solidFill>
                </a:rPr>
                <a:t>Management</a:t>
              </a:r>
            </a:p>
          </p:txBody>
        </p:sp>
        <p:sp>
          <p:nvSpPr>
            <p:cNvPr id="11274" name="Oval 7"/>
            <p:cNvSpPr>
              <a:spLocks noChangeArrowheads="1"/>
            </p:cNvSpPr>
            <p:nvPr/>
          </p:nvSpPr>
          <p:spPr bwMode="auto">
            <a:xfrm>
              <a:off x="2247" y="3235"/>
              <a:ext cx="1135" cy="593"/>
            </a:xfrm>
            <a:prstGeom prst="ellipse">
              <a:avLst/>
            </a:prstGeom>
            <a:solidFill>
              <a:srgbClr val="0D096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algn="ctr" defTabSz="820738"/>
              <a:r>
                <a:rPr lang="en-US">
                  <a:solidFill>
                    <a:schemeClr val="bg1"/>
                  </a:solidFill>
                </a:rPr>
                <a:t>Risk</a:t>
              </a:r>
            </a:p>
            <a:p>
              <a:pPr algn="ctr" defTabSz="820738"/>
              <a:r>
                <a:rPr lang="en-US">
                  <a:solidFill>
                    <a:schemeClr val="bg1"/>
                  </a:solidFill>
                </a:rPr>
                <a:t>Committees</a:t>
              </a:r>
            </a:p>
          </p:txBody>
        </p:sp>
        <p:sp>
          <p:nvSpPr>
            <p:cNvPr id="11275" name="Oval 8"/>
            <p:cNvSpPr>
              <a:spLocks noChangeArrowheads="1"/>
            </p:cNvSpPr>
            <p:nvPr/>
          </p:nvSpPr>
          <p:spPr bwMode="auto">
            <a:xfrm>
              <a:off x="1255" y="2806"/>
              <a:ext cx="1090" cy="593"/>
            </a:xfrm>
            <a:prstGeom prst="ellipse">
              <a:avLst/>
            </a:prstGeom>
            <a:solidFill>
              <a:srgbClr val="0D096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algn="ctr" defTabSz="820738"/>
              <a:r>
                <a:rPr lang="en-US">
                  <a:solidFill>
                    <a:schemeClr val="bg1"/>
                  </a:solidFill>
                </a:rPr>
                <a:t>Testing Units</a:t>
              </a:r>
            </a:p>
          </p:txBody>
        </p:sp>
        <p:sp>
          <p:nvSpPr>
            <p:cNvPr id="11276" name="Oval 9"/>
            <p:cNvSpPr>
              <a:spLocks noChangeArrowheads="1"/>
            </p:cNvSpPr>
            <p:nvPr/>
          </p:nvSpPr>
          <p:spPr bwMode="auto">
            <a:xfrm>
              <a:off x="1189" y="2091"/>
              <a:ext cx="1091" cy="635"/>
            </a:xfrm>
            <a:prstGeom prst="ellipse">
              <a:avLst/>
            </a:prstGeom>
            <a:solidFill>
              <a:srgbClr val="0D096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algn="ctr" defTabSz="820738"/>
              <a:r>
                <a:rPr lang="en-US" dirty="0">
                  <a:solidFill>
                    <a:schemeClr val="bg1"/>
                  </a:solidFill>
                </a:rPr>
                <a:t>Auditors</a:t>
              </a:r>
            </a:p>
          </p:txBody>
        </p:sp>
        <p:sp>
          <p:nvSpPr>
            <p:cNvPr id="11277" name="Oval 10"/>
            <p:cNvSpPr>
              <a:spLocks noChangeArrowheads="1"/>
            </p:cNvSpPr>
            <p:nvPr/>
          </p:nvSpPr>
          <p:spPr bwMode="auto">
            <a:xfrm>
              <a:off x="2340" y="2303"/>
              <a:ext cx="960" cy="7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algn="ctr" defTabSz="820738"/>
              <a:r>
                <a:rPr lang="en-US" b="1" dirty="0">
                  <a:solidFill>
                    <a:schemeClr val="bg1"/>
                  </a:solidFill>
                </a:rPr>
                <a:t>Risk</a:t>
              </a:r>
            </a:p>
            <a:p>
              <a:pPr algn="ctr" defTabSz="820738"/>
              <a:r>
                <a:rPr lang="en-US" b="1" dirty="0">
                  <a:solidFill>
                    <a:schemeClr val="bg1"/>
                  </a:solidFill>
                </a:rPr>
                <a:t>Assessment</a:t>
              </a:r>
            </a:p>
            <a:p>
              <a:pPr algn="ctr" defTabSz="820738"/>
              <a:r>
                <a:rPr lang="en-US" b="1" dirty="0">
                  <a:solidFill>
                    <a:schemeClr val="bg1"/>
                  </a:solidFill>
                </a:rPr>
                <a:t>Results</a:t>
              </a:r>
            </a:p>
          </p:txBody>
        </p:sp>
        <p:sp>
          <p:nvSpPr>
            <p:cNvPr id="11278" name="Line 11"/>
            <p:cNvSpPr>
              <a:spLocks noChangeShapeType="1"/>
            </p:cNvSpPr>
            <p:nvPr/>
          </p:nvSpPr>
          <p:spPr bwMode="auto">
            <a:xfrm flipV="1">
              <a:off x="3185" y="2388"/>
              <a:ext cx="175" cy="1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2"/>
            <p:cNvSpPr>
              <a:spLocks noChangeShapeType="1"/>
            </p:cNvSpPr>
            <p:nvPr/>
          </p:nvSpPr>
          <p:spPr bwMode="auto">
            <a:xfrm>
              <a:off x="3218" y="2891"/>
              <a:ext cx="131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3"/>
            <p:cNvSpPr>
              <a:spLocks noChangeShapeType="1"/>
            </p:cNvSpPr>
            <p:nvPr/>
          </p:nvSpPr>
          <p:spPr bwMode="auto">
            <a:xfrm>
              <a:off x="2825" y="3065"/>
              <a:ext cx="0" cy="1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4"/>
            <p:cNvSpPr>
              <a:spLocks noChangeShapeType="1"/>
            </p:cNvSpPr>
            <p:nvPr/>
          </p:nvSpPr>
          <p:spPr bwMode="auto">
            <a:xfrm flipH="1">
              <a:off x="2253" y="2864"/>
              <a:ext cx="147" cy="9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5"/>
            <p:cNvSpPr>
              <a:spLocks noChangeShapeType="1"/>
            </p:cNvSpPr>
            <p:nvPr/>
          </p:nvSpPr>
          <p:spPr bwMode="auto">
            <a:xfrm flipV="1">
              <a:off x="2836" y="2171"/>
              <a:ext cx="6" cy="1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6"/>
            <p:cNvSpPr>
              <a:spLocks noChangeShapeType="1"/>
            </p:cNvSpPr>
            <p:nvPr/>
          </p:nvSpPr>
          <p:spPr bwMode="auto">
            <a:xfrm flipH="1" flipV="1">
              <a:off x="2247" y="2499"/>
              <a:ext cx="126" cy="5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Rectangle 17"/>
          <p:cNvSpPr>
            <a:spLocks noChangeArrowheads="1"/>
          </p:cNvSpPr>
          <p:nvPr/>
        </p:nvSpPr>
        <p:spPr bwMode="auto">
          <a:xfrm>
            <a:off x="457200" y="457200"/>
            <a:ext cx="7912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defTabSz="820738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Communicate the Results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228600"/>
          <a:ext cx="7714892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34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Communicate the Results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990600"/>
            <a:ext cx="85344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90000"/>
              <a:buFont typeface="Wingdings" pitchFamily="2" charset="2"/>
              <a:buChar char="q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you want it to count, then write it down!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Create a workable template and framework including written procedures and guidance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Invest in the technology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150000"/>
              <a:buFont typeface="Arial" pitchFamily="34" charset="0"/>
              <a:buChar char="•"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the risk assessments </a:t>
            </a:r>
          </a:p>
          <a:p>
            <a:pPr marL="1139825" lvl="2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Drive/Focus Resources</a:t>
            </a:r>
          </a:p>
          <a:p>
            <a:pPr marL="1139825" lvl="2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Training</a:t>
            </a:r>
          </a:p>
          <a:p>
            <a:pPr marL="1139825" lvl="2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Monitoring</a:t>
            </a:r>
          </a:p>
          <a:p>
            <a:pPr marL="1139825" lvl="2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Independent testing or Audit</a:t>
            </a:r>
          </a:p>
          <a:p>
            <a:pPr marL="1597025" lvl="3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Scoping/Planning</a:t>
            </a:r>
          </a:p>
          <a:p>
            <a:pPr marL="1597025" lvl="3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Validating the Assessment and Controls</a:t>
            </a: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8925" marR="0" lvl="1" indent="-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90000"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DON’T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Believe anyone that says there is one right way to do it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Think of this as a once a year compliance exercise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Put it on the shelf and forget about it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Forget to document the analysis portion</a:t>
            </a:r>
          </a:p>
          <a:p>
            <a:pPr marL="6826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228600"/>
          <a:ext cx="7714892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6"/>
          <p:cNvSpPr txBox="1">
            <a:spLocks/>
          </p:cNvSpPr>
          <p:nvPr/>
        </p:nvSpPr>
        <p:spPr>
          <a:xfrm>
            <a:off x="609600" y="3810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Do’s and Don’ts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506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943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038601" cy="27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381000" y="1524000"/>
            <a:ext cx="2286000" cy="838200"/>
            <a:chOff x="2285992" y="1371597"/>
            <a:chExt cx="990603" cy="990603"/>
          </a:xfrm>
        </p:grpSpPr>
        <p:sp>
          <p:nvSpPr>
            <p:cNvPr id="5" name="Oval 4"/>
            <p:cNvSpPr/>
            <p:nvPr/>
          </p:nvSpPr>
          <p:spPr>
            <a:xfrm>
              <a:off x="2285992" y="1371597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431062" y="1442354"/>
              <a:ext cx="735465" cy="774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OPERATIONAL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762000" y="3657600"/>
            <a:ext cx="2057400" cy="1143000"/>
            <a:chOff x="2285992" y="1371597"/>
            <a:chExt cx="990603" cy="990603"/>
          </a:xfrm>
        </p:grpSpPr>
        <p:sp>
          <p:nvSpPr>
            <p:cNvPr id="8" name="Oval 7"/>
            <p:cNvSpPr/>
            <p:nvPr/>
          </p:nvSpPr>
          <p:spPr>
            <a:xfrm>
              <a:off x="2285992" y="1371597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431063" y="1516667"/>
              <a:ext cx="700461" cy="700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LEGAL 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2057400" y="609601"/>
            <a:ext cx="1981200" cy="1371600"/>
            <a:chOff x="2285992" y="1371597"/>
            <a:chExt cx="990603" cy="990603"/>
          </a:xfrm>
        </p:grpSpPr>
        <p:sp>
          <p:nvSpPr>
            <p:cNvPr id="11" name="Oval 10"/>
            <p:cNvSpPr/>
            <p:nvPr/>
          </p:nvSpPr>
          <p:spPr>
            <a:xfrm>
              <a:off x="2285992" y="1371597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431063" y="1516667"/>
              <a:ext cx="700461" cy="700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</a:rPr>
                <a:t>REPUTIONAL 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4076698" y="4572001"/>
            <a:ext cx="1638302" cy="1447800"/>
            <a:chOff x="2285992" y="1371597"/>
            <a:chExt cx="990603" cy="990603"/>
          </a:xfrm>
        </p:grpSpPr>
        <p:sp>
          <p:nvSpPr>
            <p:cNvPr id="14" name="Oval 13"/>
            <p:cNvSpPr/>
            <p:nvPr/>
          </p:nvSpPr>
          <p:spPr>
            <a:xfrm>
              <a:off x="2285992" y="1371597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431063" y="1516667"/>
              <a:ext cx="700461" cy="700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</a:rPr>
                <a:t>CREDIT 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3962400" y="838200"/>
            <a:ext cx="2590800" cy="1295401"/>
            <a:chOff x="2285992" y="1371597"/>
            <a:chExt cx="990603" cy="990603"/>
          </a:xfrm>
        </p:grpSpPr>
        <p:sp>
          <p:nvSpPr>
            <p:cNvPr id="17" name="Oval 16"/>
            <p:cNvSpPr/>
            <p:nvPr/>
          </p:nvSpPr>
          <p:spPr>
            <a:xfrm>
              <a:off x="2285992" y="1371597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431063" y="1516667"/>
              <a:ext cx="700461" cy="700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</a:rPr>
                <a:t>COUNTERPARTY 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5943600" y="2514600"/>
            <a:ext cx="2667000" cy="1409701"/>
            <a:chOff x="2285992" y="1371597"/>
            <a:chExt cx="990603" cy="990603"/>
          </a:xfrm>
        </p:grpSpPr>
        <p:sp>
          <p:nvSpPr>
            <p:cNvPr id="20" name="Oval 19"/>
            <p:cNvSpPr/>
            <p:nvPr/>
          </p:nvSpPr>
          <p:spPr>
            <a:xfrm>
              <a:off x="2285992" y="1371597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2431063" y="1516667"/>
              <a:ext cx="700461" cy="700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</a:rPr>
                <a:t>INDUSTRY CONCENTRATION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 rot="10800000" flipH="1" flipV="1">
            <a:off x="5714999" y="4038600"/>
            <a:ext cx="2362199" cy="1371599"/>
            <a:chOff x="2254037" y="1371598"/>
            <a:chExt cx="990603" cy="990603"/>
          </a:xfrm>
        </p:grpSpPr>
        <p:sp>
          <p:nvSpPr>
            <p:cNvPr id="23" name="Oval 22"/>
            <p:cNvSpPr/>
            <p:nvPr/>
          </p:nvSpPr>
          <p:spPr>
            <a:xfrm>
              <a:off x="2254037" y="1371598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2431063" y="1516667"/>
              <a:ext cx="700461" cy="700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PRICE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4"/>
          <p:cNvGrpSpPr/>
          <p:nvPr/>
        </p:nvGrpSpPr>
        <p:grpSpPr>
          <a:xfrm rot="10800000" flipV="1">
            <a:off x="1676399" y="4648198"/>
            <a:ext cx="2133599" cy="1219201"/>
            <a:chOff x="2285992" y="1371597"/>
            <a:chExt cx="990603" cy="990603"/>
          </a:xfrm>
        </p:grpSpPr>
        <p:sp>
          <p:nvSpPr>
            <p:cNvPr id="26" name="Oval 25"/>
            <p:cNvSpPr/>
            <p:nvPr/>
          </p:nvSpPr>
          <p:spPr>
            <a:xfrm>
              <a:off x="2285992" y="1371597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2431063" y="1516667"/>
              <a:ext cx="700461" cy="700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FOREIGN EXCHANGE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7"/>
          <p:cNvGrpSpPr/>
          <p:nvPr/>
        </p:nvGrpSpPr>
        <p:grpSpPr>
          <a:xfrm>
            <a:off x="304799" y="2438401"/>
            <a:ext cx="2057401" cy="1142999"/>
            <a:chOff x="2285992" y="1371597"/>
            <a:chExt cx="990603" cy="990603"/>
          </a:xfrm>
        </p:grpSpPr>
        <p:sp>
          <p:nvSpPr>
            <p:cNvPr id="29" name="Oval 28"/>
            <p:cNvSpPr/>
            <p:nvPr/>
          </p:nvSpPr>
          <p:spPr>
            <a:xfrm>
              <a:off x="2285992" y="1371597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2431063" y="1516667"/>
              <a:ext cx="700461" cy="700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INTEREST RATE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6019800" y="1219200"/>
            <a:ext cx="2362200" cy="1295399"/>
            <a:chOff x="2285992" y="1371596"/>
            <a:chExt cx="990603" cy="990603"/>
          </a:xfrm>
        </p:grpSpPr>
        <p:sp>
          <p:nvSpPr>
            <p:cNvPr id="32" name="Oval 31"/>
            <p:cNvSpPr/>
            <p:nvPr/>
          </p:nvSpPr>
          <p:spPr>
            <a:xfrm>
              <a:off x="2285992" y="1371596"/>
              <a:ext cx="990603" cy="99060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2431063" y="1516667"/>
              <a:ext cx="700461" cy="700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COMPLIANCE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57200"/>
            <a:ext cx="8839200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98513" marR="0" lvl="1" indent="-3413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90000"/>
              <a:buFont typeface="Wingdings" pitchFamily="2" charset="2"/>
              <a:buChar char="q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Risk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139825" lvl="2" indent="-2254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exposure to the chance of injury or loss</a:t>
            </a:r>
          </a:p>
          <a:p>
            <a:pPr marL="1139825" lvl="2" indent="-2254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hazard or dangerous chance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2254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90000"/>
              <a:buFont typeface="Wingdings" pitchFamily="2" charset="2"/>
              <a:buChar char="q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Assessment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682625" marR="0" lvl="1" indent="-2254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139825" lvl="2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act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estimating or judging the value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character; evaluation</a:t>
            </a:r>
          </a:p>
          <a:p>
            <a:pPr marL="1139825" lvl="2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82625" lvl="1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Appetite</a:t>
            </a:r>
          </a:p>
          <a:p>
            <a:pPr marL="1139825" lvl="2" indent="-225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D0967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desire or liking for something; fondness; taste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304800"/>
          <a:ext cx="7714892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Definitions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8229600" cy="365125"/>
          </a:xfrm>
          <a:noFill/>
        </p:spPr>
        <p:txBody>
          <a:bodyPr/>
          <a:lstStyle/>
          <a:p>
            <a:pPr algn="r"/>
            <a:fld id="{CD6E4521-9AFC-401A-929C-A1FE64B5144A}" type="slidenum">
              <a:rPr lang="en-US" smtClean="0"/>
              <a:pPr algn="r"/>
              <a:t>5</a:t>
            </a:fld>
            <a:endParaRPr lang="en-US" smtClean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305800" cy="4450209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marL="625475" lvl="1" indent="-452438" defTabSz="820738" eaLnBrk="0" hangingPunct="0">
              <a:spcBef>
                <a:spcPct val="20000"/>
              </a:spcBef>
              <a:spcAft>
                <a:spcPts val="600"/>
              </a:spcAft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Assesses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financial institution’s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risk profile (BSA/AML, Privacy, Fair Lending, LOB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25475" lvl="1" indent="-452438" defTabSz="820738" eaLnBrk="0" hangingPunct="0">
              <a:spcBef>
                <a:spcPct val="20000"/>
              </a:spcBef>
              <a:spcAft>
                <a:spcPts val="600"/>
              </a:spcAft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Enables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financial institution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apply the appropriate risk management processes to the applicable Compliance program to mitigate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25475" lvl="1" indent="-452438" defTabSz="820738" eaLnBrk="0" hangingPunct="0">
              <a:spcBef>
                <a:spcPct val="20000"/>
              </a:spcBef>
              <a:spcAft>
                <a:spcPts val="600"/>
              </a:spcAft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Allows management to better identify and mitigate gaps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compliance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25475" lvl="1" indent="-452438" defTabSz="820738" eaLnBrk="0" hangingPunct="0">
              <a:spcBef>
                <a:spcPct val="20000"/>
              </a:spcBef>
              <a:spcAft>
                <a:spcPts val="600"/>
              </a:spcAft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Provides a comprehensive analysis of the applicable risk in a concise and organized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228600"/>
          <a:ext cx="8229600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2238"/>
          </a:xfrm>
        </p:spPr>
        <p:txBody>
          <a:bodyPr>
            <a:normAutofit fontScale="90000"/>
          </a:bodyPr>
          <a:lstStyle/>
          <a:p>
            <a:pPr algn="l" defTabSz="820738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Benefits of an Effective Risk Assessment</a:t>
            </a:r>
            <a:b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8305800" cy="365125"/>
          </a:xfrm>
          <a:noFill/>
        </p:spPr>
        <p:txBody>
          <a:bodyPr/>
          <a:lstStyle/>
          <a:p>
            <a:pPr algn="r"/>
            <a:fld id="{03340162-BDF6-4A90-9AB5-301EFA93A68F}" type="slidenum">
              <a:rPr lang="en-US" smtClean="0"/>
              <a:pPr algn="r"/>
              <a:t>6</a:t>
            </a:fld>
            <a:endParaRPr lang="en-US" dirty="0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7543800" cy="309907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marL="568325" lvl="1" indent="-452438" defTabSz="820738" eaLnBrk="0" hangingPunct="0">
              <a:spcBef>
                <a:spcPct val="200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Executive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Compliance Management</a:t>
            </a:r>
          </a:p>
          <a:p>
            <a:pPr marL="568325" lvl="1" indent="-452438" defTabSz="820738" eaLnBrk="0" hangingPunct="0">
              <a:spcBef>
                <a:spcPct val="200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Executive Business Management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68325" lvl="1" indent="-452438" defTabSz="820738" eaLnBrk="0" hangingPunct="0">
              <a:spcBef>
                <a:spcPct val="200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Committees or similar forums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68325" lvl="1" indent="-452438" defTabSz="820738" eaLnBrk="0" hangingPunct="0">
              <a:spcBef>
                <a:spcPct val="200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Auditors</a:t>
            </a:r>
          </a:p>
          <a:p>
            <a:pPr marL="568325" lvl="1" indent="-452438" defTabSz="820738" eaLnBrk="0" hangingPunct="0">
              <a:spcBef>
                <a:spcPct val="200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Compliance Testing Personnel</a:t>
            </a:r>
          </a:p>
          <a:p>
            <a:pPr marL="568325" lvl="1" indent="-452438" defTabSz="820738" eaLnBrk="0" hangingPunct="0">
              <a:spcBef>
                <a:spcPct val="200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Supervisors/Regulators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228600"/>
          <a:ext cx="7714892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Primary Audiences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8153400" cy="365125"/>
          </a:xfrm>
          <a:noFill/>
        </p:spPr>
        <p:txBody>
          <a:bodyPr/>
          <a:lstStyle/>
          <a:p>
            <a:pPr algn="r"/>
            <a:fld id="{C5405304-DF65-4377-A8FA-DE1E81357241}" type="slidenum">
              <a:rPr lang="en-US" smtClean="0"/>
              <a:pPr algn="r"/>
              <a:t>7</a:t>
            </a:fld>
            <a:endParaRPr lang="en-US" dirty="0" smtClean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458200" cy="67923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41029" tIns="41029" rIns="41029" bIns="41029">
            <a:spAutoFit/>
          </a:bodyPr>
          <a:lstStyle/>
          <a:p>
            <a:pPr marL="409575" lvl="1" defTabSz="820738" eaLnBrk="0" hangingPunct="0">
              <a:spcBef>
                <a:spcPct val="50000"/>
              </a:spcBef>
            </a:pPr>
            <a:endParaRPr lang="en-US" sz="2800" b="1" u="sng" dirty="0">
              <a:solidFill>
                <a:srgbClr val="0D0967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lvl="1" indent="-447675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proactive</a:t>
            </a:r>
          </a:p>
          <a:p>
            <a:pPr marL="857250" lvl="1" indent="-447675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Consolidated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understanding of risk exposure</a:t>
            </a:r>
          </a:p>
          <a:p>
            <a:pPr marL="857250" lvl="1" indent="-447675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Coordinated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risk management</a:t>
            </a:r>
          </a:p>
          <a:p>
            <a:pPr marL="857250" lvl="1" indent="-447675" defTabSz="820738" eaLnBrk="0" hangingPunct="0">
              <a:spcBef>
                <a:spcPts val="6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evolving risks when new business lines or activities are added</a:t>
            </a:r>
          </a:p>
          <a:p>
            <a:pPr marL="1030288" lvl="3" indent="-163513" defTabSz="820738" eaLnBrk="0" hangingPunct="0">
              <a:spcBef>
                <a:spcPts val="600"/>
              </a:spcBef>
              <a:buClr>
                <a:srgbClr val="0D0967"/>
              </a:buCl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when existing activities and processes change</a:t>
            </a:r>
          </a:p>
          <a:p>
            <a:pPr marL="1030288" lvl="3" indent="-163513" defTabSz="820738" eaLnBrk="0" hangingPunct="0">
              <a:spcBef>
                <a:spcPts val="600"/>
              </a:spcBef>
              <a:buClr>
                <a:srgbClr val="0D0967"/>
              </a:buCl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when regulatory requirements change</a:t>
            </a:r>
          </a:p>
          <a:p>
            <a:pPr marL="857250" lvl="1" indent="-447675" defTabSz="820738" eaLnBrk="0" hangingPunct="0">
              <a:spcBef>
                <a:spcPct val="50000"/>
              </a:spcBef>
              <a:buClr>
                <a:srgbClr val="0D0967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Deficiencies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one area may indicate a concern in another area – be sure to look across the organization</a:t>
            </a:r>
          </a:p>
          <a:p>
            <a:pPr defTabSz="820738"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defTabSz="820738"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52400"/>
          <a:ext cx="8382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lvl="1" algn="l" rtl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Elements of an Effective Enterprise-wide Risk Management Program</a:t>
            </a:r>
            <a:r>
              <a:rPr lang="en-US" sz="2500" b="1" u="sng" dirty="0" smtClean="0">
                <a:solidFill>
                  <a:srgbClr val="0D096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u="sng" dirty="0" smtClean="0">
                <a:solidFill>
                  <a:srgbClr val="0D0967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486400" cy="641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0" y="430250"/>
            <a:ext cx="65" cy="3206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ts val="2502"/>
              </a:lnSpc>
            </a:pP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8854" name="Rectangle 11"/>
          <p:cNvSpPr>
            <a:spLocks noChangeArrowheads="1"/>
          </p:cNvSpPr>
          <p:nvPr/>
        </p:nvSpPr>
        <p:spPr bwMode="auto">
          <a:xfrm>
            <a:off x="0" y="2422096"/>
            <a:ext cx="65" cy="3206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ts val="2502"/>
              </a:lnSpc>
            </a:pP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566466" y="1338955"/>
          <a:ext cx="7714892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000425" y="3778356"/>
            <a:ext cx="1709609" cy="205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112713" indent="-112713" defTabSz="91460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000" dirty="0">
              <a:latin typeface="Trebuchet MS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700" y="2457449"/>
            <a:ext cx="1704975" cy="3805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02573" indent="-102573" defTabSz="91460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Applicable Regulatory Requirements</a:t>
            </a:r>
          </a:p>
          <a:p>
            <a:pPr marL="102573" indent="-102573" defTabSz="91460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Establish change control processes</a:t>
            </a:r>
          </a:p>
          <a:p>
            <a:pPr algn="ctr"/>
            <a:endParaRPr lang="en-US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27300" y="2466974"/>
            <a:ext cx="1704975" cy="3804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02573" indent="-102573" defTabSz="91460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 risk against consistent compliance risk rating definitions. </a:t>
            </a:r>
          </a:p>
          <a:p>
            <a:pPr marL="102573" indent="-102573" defTabSz="91460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Updates to risk ratings as warranted by changes in risk environment (e.g., significant business changes, regulatory focus, audit/exam/compliance testing results, etc.)</a:t>
            </a:r>
          </a:p>
          <a:p>
            <a:pPr marL="102573" indent="-102573" defTabSz="914608">
              <a:lnSpc>
                <a:spcPct val="90000"/>
              </a:lnSpc>
              <a:spcBef>
                <a:spcPts val="600"/>
              </a:spcBef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59275" y="2476498"/>
            <a:ext cx="1704975" cy="3794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4300" lvl="1" indent="-114300" defTabSz="91460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Establish an appropriate control environment based on identified risks</a:t>
            </a: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350" y="2476498"/>
            <a:ext cx="1704975" cy="3794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2713" indent="-112713" defTabSz="914608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Link Compliance Testing and Audit plans to identified risks </a:t>
            </a: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61615" y="6339277"/>
            <a:ext cx="7880684" cy="2616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B64D-2B16-44A4-A7E4-E3411571364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381000" y="152400"/>
          <a:ext cx="8001000" cy="11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304800"/>
            <a:ext cx="8272463" cy="75200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Compliance Risk Assessment Framework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549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Risk Assessments/Risk Appetite</vt:lpstr>
      <vt:lpstr>Slide 2</vt:lpstr>
      <vt:lpstr>Slide 3</vt:lpstr>
      <vt:lpstr>Definitions</vt:lpstr>
      <vt:lpstr>Benefits of an Effective Risk Assessment    </vt:lpstr>
      <vt:lpstr>Primary Audiences</vt:lpstr>
      <vt:lpstr>Elements of an Effective Enterprise-wide Risk Management Program </vt:lpstr>
      <vt:lpstr>Slide 8</vt:lpstr>
      <vt:lpstr>Slide 9</vt:lpstr>
      <vt:lpstr>Assess and Quantify Inherent Risk </vt:lpstr>
      <vt:lpstr>  Quantify Compliance Controls </vt:lpstr>
      <vt:lpstr>Summarize the Results </vt:lpstr>
      <vt:lpstr>Money Laundering Risk Assessment and MitigationComunicate the Results</vt:lpstr>
      <vt:lpstr>Slide 14</vt:lpstr>
      <vt:lpstr>Slide 15</vt:lpstr>
    </vt:vector>
  </TitlesOfParts>
  <Company>JPMorgan Chase &amp;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Yolanda Chaparro</dc:creator>
  <cp:lastModifiedBy>Judith Gruenbaum</cp:lastModifiedBy>
  <cp:revision>30</cp:revision>
  <dcterms:created xsi:type="dcterms:W3CDTF">2012-03-26T14:18:00Z</dcterms:created>
  <dcterms:modified xsi:type="dcterms:W3CDTF">2012-03-28T19:04:26Z</dcterms:modified>
</cp:coreProperties>
</file>